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58" r:id="rId4"/>
    <p:sldId id="259" r:id="rId5"/>
    <p:sldId id="261" r:id="rId6"/>
    <p:sldId id="263" r:id="rId7"/>
    <p:sldId id="271" r:id="rId8"/>
    <p:sldId id="287" r:id="rId9"/>
    <p:sldId id="288" r:id="rId10"/>
    <p:sldId id="267" r:id="rId11"/>
    <p:sldId id="268" r:id="rId12"/>
    <p:sldId id="269" r:id="rId13"/>
    <p:sldId id="285" r:id="rId14"/>
    <p:sldId id="286" r:id="rId15"/>
    <p:sldId id="282" r:id="rId16"/>
    <p:sldId id="279" r:id="rId17"/>
  </p:sldIdLst>
  <p:sldSz cx="18288000" cy="10287000"/>
  <p:notesSz cx="6858000" cy="9144000"/>
  <p:embeddedFontLst>
    <p:embeddedFont>
      <p:font typeface="Bradley Hand ITC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uli Regular" panose="020B0604020202020204" charset="0"/>
      <p:regular r:id="rId24"/>
    </p:embeddedFont>
    <p:embeddedFont>
      <p:font typeface="Muli Regular Bold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59"/>
    <a:srgbClr val="80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FA185-06C6-499D-ABE3-EC7AC8E1C0D3}" v="561" dt="2021-09-28T17:05:42.520"/>
    <p1510:client id="{C31CF792-3A6B-FD4B-ABB3-95896D5C82CC}" v="680" dt="2021-09-28T17:04:00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Lucas" userId="a1e5c3d6-2624-42ab-a1e2-ae9c881c9cfb" providerId="ADAL" clId="{B69FA185-06C6-499D-ABE3-EC7AC8E1C0D3}"/>
    <pc:docChg chg="undo custSel delSld modSld">
      <pc:chgData name="Patricia Lucas" userId="a1e5c3d6-2624-42ab-a1e2-ae9c881c9cfb" providerId="ADAL" clId="{B69FA185-06C6-499D-ABE3-EC7AC8E1C0D3}" dt="2021-09-28T17:05:42.520" v="560" actId="948"/>
      <pc:docMkLst>
        <pc:docMk/>
      </pc:docMkLst>
      <pc:sldChg chg="del">
        <pc:chgData name="Patricia Lucas" userId="a1e5c3d6-2624-42ab-a1e2-ae9c881c9cfb" providerId="ADAL" clId="{B69FA185-06C6-499D-ABE3-EC7AC8E1C0D3}" dt="2021-09-28T16:52:31.923" v="439" actId="47"/>
        <pc:sldMkLst>
          <pc:docMk/>
          <pc:sldMk cId="0" sldId="260"/>
        </pc:sldMkLst>
      </pc:sldChg>
      <pc:sldChg chg="addSp delSp modSp mod">
        <pc:chgData name="Patricia Lucas" userId="a1e5c3d6-2624-42ab-a1e2-ae9c881c9cfb" providerId="ADAL" clId="{B69FA185-06C6-499D-ABE3-EC7AC8E1C0D3}" dt="2021-09-28T17:05:42.520" v="560" actId="948"/>
        <pc:sldMkLst>
          <pc:docMk/>
          <pc:sldMk cId="0" sldId="261"/>
        </pc:sldMkLst>
        <pc:spChg chg="add mod">
          <ac:chgData name="Patricia Lucas" userId="a1e5c3d6-2624-42ab-a1e2-ae9c881c9cfb" providerId="ADAL" clId="{B69FA185-06C6-499D-ABE3-EC7AC8E1C0D3}" dt="2021-09-28T15:56:28.839" v="25" actId="1076"/>
          <ac:spMkLst>
            <pc:docMk/>
            <pc:sldMk cId="0" sldId="261"/>
            <ac:spMk id="2" creationId="{CF928525-2D59-44BE-AC24-133F81423C41}"/>
          </ac:spMkLst>
        </pc:spChg>
        <pc:spChg chg="add del mod">
          <ac:chgData name="Patricia Lucas" userId="a1e5c3d6-2624-42ab-a1e2-ae9c881c9cfb" providerId="ADAL" clId="{B69FA185-06C6-499D-ABE3-EC7AC8E1C0D3}" dt="2021-09-28T15:56:05.686" v="19" actId="478"/>
          <ac:spMkLst>
            <pc:docMk/>
            <pc:sldMk cId="0" sldId="261"/>
            <ac:spMk id="7" creationId="{3E04BFC9-BC2C-417D-931A-2FE26631766F}"/>
          </ac:spMkLst>
        </pc:spChg>
        <pc:spChg chg="add mod">
          <ac:chgData name="Patricia Lucas" userId="a1e5c3d6-2624-42ab-a1e2-ae9c881c9cfb" providerId="ADAL" clId="{B69FA185-06C6-499D-ABE3-EC7AC8E1C0D3}" dt="2021-09-28T16:17:51.172" v="134" actId="6549"/>
          <ac:spMkLst>
            <pc:docMk/>
            <pc:sldMk cId="0" sldId="261"/>
            <ac:spMk id="8" creationId="{B849DC24-7FE5-41E8-A34E-1944F99AE61C}"/>
          </ac:spMkLst>
        </pc:spChg>
        <pc:spChg chg="add mod">
          <ac:chgData name="Patricia Lucas" userId="a1e5c3d6-2624-42ab-a1e2-ae9c881c9cfb" providerId="ADAL" clId="{B69FA185-06C6-499D-ABE3-EC7AC8E1C0D3}" dt="2021-09-28T15:56:54.674" v="55" actId="20577"/>
          <ac:spMkLst>
            <pc:docMk/>
            <pc:sldMk cId="0" sldId="261"/>
            <ac:spMk id="9" creationId="{8F328DE2-2C94-49A3-BA07-4A9D618A3384}"/>
          </ac:spMkLst>
        </pc:spChg>
        <pc:spChg chg="add mod ord topLvl">
          <ac:chgData name="Patricia Lucas" userId="a1e5c3d6-2624-42ab-a1e2-ae9c881c9cfb" providerId="ADAL" clId="{B69FA185-06C6-499D-ABE3-EC7AC8E1C0D3}" dt="2021-09-28T17:02:25.426" v="511" actId="1076"/>
          <ac:spMkLst>
            <pc:docMk/>
            <pc:sldMk cId="0" sldId="261"/>
            <ac:spMk id="10" creationId="{658BA4A2-5E4A-484E-A4C0-B33227653832}"/>
          </ac:spMkLst>
        </pc:spChg>
        <pc:spChg chg="add mod topLvl">
          <ac:chgData name="Patricia Lucas" userId="a1e5c3d6-2624-42ab-a1e2-ae9c881c9cfb" providerId="ADAL" clId="{B69FA185-06C6-499D-ABE3-EC7AC8E1C0D3}" dt="2021-09-28T17:02:19.020" v="509" actId="255"/>
          <ac:spMkLst>
            <pc:docMk/>
            <pc:sldMk cId="0" sldId="261"/>
            <ac:spMk id="11" creationId="{122E8E67-A954-4CA7-8B8C-76DC2E113DAF}"/>
          </ac:spMkLst>
        </pc:spChg>
        <pc:spChg chg="add mod ord">
          <ac:chgData name="Patricia Lucas" userId="a1e5c3d6-2624-42ab-a1e2-ae9c881c9cfb" providerId="ADAL" clId="{B69FA185-06C6-499D-ABE3-EC7AC8E1C0D3}" dt="2021-09-28T17:02:19.020" v="509" actId="255"/>
          <ac:spMkLst>
            <pc:docMk/>
            <pc:sldMk cId="0" sldId="261"/>
            <ac:spMk id="13" creationId="{CB86F19E-AFAD-4E90-B4BF-057150915903}"/>
          </ac:spMkLst>
        </pc:spChg>
        <pc:spChg chg="add mod ord">
          <ac:chgData name="Patricia Lucas" userId="a1e5c3d6-2624-42ab-a1e2-ae9c881c9cfb" providerId="ADAL" clId="{B69FA185-06C6-499D-ABE3-EC7AC8E1C0D3}" dt="2021-09-28T17:02:19.020" v="509" actId="255"/>
          <ac:spMkLst>
            <pc:docMk/>
            <pc:sldMk cId="0" sldId="261"/>
            <ac:spMk id="15" creationId="{4CE67F98-5D09-4E98-BC83-9F9B99623E5E}"/>
          </ac:spMkLst>
        </pc:spChg>
        <pc:spChg chg="mod topLvl">
          <ac:chgData name="Patricia Lucas" userId="a1e5c3d6-2624-42ab-a1e2-ae9c881c9cfb" providerId="ADAL" clId="{B69FA185-06C6-499D-ABE3-EC7AC8E1C0D3}" dt="2021-09-28T17:02:19.020" v="509" actId="255"/>
          <ac:spMkLst>
            <pc:docMk/>
            <pc:sldMk cId="0" sldId="261"/>
            <ac:spMk id="19" creationId="{050AA6E3-5594-4169-A8B8-AF89445FAA60}"/>
          </ac:spMkLst>
        </pc:spChg>
        <pc:spChg chg="mod topLvl">
          <ac:chgData name="Patricia Lucas" userId="a1e5c3d6-2624-42ab-a1e2-ae9c881c9cfb" providerId="ADAL" clId="{B69FA185-06C6-499D-ABE3-EC7AC8E1C0D3}" dt="2021-09-28T17:02:31.113" v="512" actId="1076"/>
          <ac:spMkLst>
            <pc:docMk/>
            <pc:sldMk cId="0" sldId="261"/>
            <ac:spMk id="20" creationId="{98953E3F-BF87-4BD9-8824-6DE78BB90641}"/>
          </ac:spMkLst>
        </pc:spChg>
        <pc:spChg chg="mod topLvl">
          <ac:chgData name="Patricia Lucas" userId="a1e5c3d6-2624-42ab-a1e2-ae9c881c9cfb" providerId="ADAL" clId="{B69FA185-06C6-499D-ABE3-EC7AC8E1C0D3}" dt="2021-09-28T17:02:19.020" v="509" actId="255"/>
          <ac:spMkLst>
            <pc:docMk/>
            <pc:sldMk cId="0" sldId="261"/>
            <ac:spMk id="22" creationId="{AC945182-54EF-4A97-8171-0E36FC0695C3}"/>
          </ac:spMkLst>
        </pc:spChg>
        <pc:spChg chg="mod topLvl">
          <ac:chgData name="Patricia Lucas" userId="a1e5c3d6-2624-42ab-a1e2-ae9c881c9cfb" providerId="ADAL" clId="{B69FA185-06C6-499D-ABE3-EC7AC8E1C0D3}" dt="2021-09-28T17:03:21.995" v="525" actId="1076"/>
          <ac:spMkLst>
            <pc:docMk/>
            <pc:sldMk cId="0" sldId="261"/>
            <ac:spMk id="23" creationId="{CD8DDB42-FF56-4766-9D22-A7CE18D1283A}"/>
          </ac:spMkLst>
        </pc:spChg>
        <pc:spChg chg="mod topLvl">
          <ac:chgData name="Patricia Lucas" userId="a1e5c3d6-2624-42ab-a1e2-ae9c881c9cfb" providerId="ADAL" clId="{B69FA185-06C6-499D-ABE3-EC7AC8E1C0D3}" dt="2021-09-28T17:02:19.020" v="509" actId="255"/>
          <ac:spMkLst>
            <pc:docMk/>
            <pc:sldMk cId="0" sldId="261"/>
            <ac:spMk id="25" creationId="{FB297B59-BE6F-4D64-A120-5CCBBDDB07AB}"/>
          </ac:spMkLst>
        </pc:spChg>
        <pc:spChg chg="mod topLvl">
          <ac:chgData name="Patricia Lucas" userId="a1e5c3d6-2624-42ab-a1e2-ae9c881c9cfb" providerId="ADAL" clId="{B69FA185-06C6-499D-ABE3-EC7AC8E1C0D3}" dt="2021-09-28T17:03:17.962" v="524" actId="1076"/>
          <ac:spMkLst>
            <pc:docMk/>
            <pc:sldMk cId="0" sldId="261"/>
            <ac:spMk id="26" creationId="{0997AD0D-3308-46EE-8A3C-CCE8BFDC65F5}"/>
          </ac:spMkLst>
        </pc:spChg>
        <pc:spChg chg="mod ord topLvl">
          <ac:chgData name="Patricia Lucas" userId="a1e5c3d6-2624-42ab-a1e2-ae9c881c9cfb" providerId="ADAL" clId="{B69FA185-06C6-499D-ABE3-EC7AC8E1C0D3}" dt="2021-09-28T17:05:22.844" v="559" actId="171"/>
          <ac:spMkLst>
            <pc:docMk/>
            <pc:sldMk cId="0" sldId="261"/>
            <ac:spMk id="28" creationId="{C50F2ADD-BF08-48A7-B726-A46238DB6D83}"/>
          </ac:spMkLst>
        </pc:spChg>
        <pc:spChg chg="mod ord topLvl">
          <ac:chgData name="Patricia Lucas" userId="a1e5c3d6-2624-42ab-a1e2-ae9c881c9cfb" providerId="ADAL" clId="{B69FA185-06C6-499D-ABE3-EC7AC8E1C0D3}" dt="2021-09-28T17:05:13.169" v="557" actId="166"/>
          <ac:spMkLst>
            <pc:docMk/>
            <pc:sldMk cId="0" sldId="261"/>
            <ac:spMk id="29" creationId="{038E05FF-8C1A-4C5E-8473-F704D8A308A3}"/>
          </ac:spMkLst>
        </pc:spChg>
        <pc:spChg chg="mod topLvl">
          <ac:chgData name="Patricia Lucas" userId="a1e5c3d6-2624-42ab-a1e2-ae9c881c9cfb" providerId="ADAL" clId="{B69FA185-06C6-499D-ABE3-EC7AC8E1C0D3}" dt="2021-09-28T17:02:19.020" v="509" actId="255"/>
          <ac:spMkLst>
            <pc:docMk/>
            <pc:sldMk cId="0" sldId="261"/>
            <ac:spMk id="31" creationId="{4420B3F5-331E-4DF5-AEFB-DF9B9A867FA6}"/>
          </ac:spMkLst>
        </pc:spChg>
        <pc:spChg chg="mod topLvl">
          <ac:chgData name="Patricia Lucas" userId="a1e5c3d6-2624-42ab-a1e2-ae9c881c9cfb" providerId="ADAL" clId="{B69FA185-06C6-499D-ABE3-EC7AC8E1C0D3}" dt="2021-09-28T17:02:23.160" v="510" actId="1076"/>
          <ac:spMkLst>
            <pc:docMk/>
            <pc:sldMk cId="0" sldId="261"/>
            <ac:spMk id="32" creationId="{AF338EBD-3F19-4DCD-82EA-7AA9EF6FF392}"/>
          </ac:spMkLst>
        </pc:spChg>
        <pc:spChg chg="add mod">
          <ac:chgData name="Patricia Lucas" userId="a1e5c3d6-2624-42ab-a1e2-ae9c881c9cfb" providerId="ADAL" clId="{B69FA185-06C6-499D-ABE3-EC7AC8E1C0D3}" dt="2021-09-28T17:02:19.020" v="509" actId="255"/>
          <ac:spMkLst>
            <pc:docMk/>
            <pc:sldMk cId="0" sldId="261"/>
            <ac:spMk id="33" creationId="{DE812EA2-0133-47B4-92A7-6F38720CD3D1}"/>
          </ac:spMkLst>
        </pc:spChg>
        <pc:spChg chg="add mod">
          <ac:chgData name="Patricia Lucas" userId="a1e5c3d6-2624-42ab-a1e2-ae9c881c9cfb" providerId="ADAL" clId="{B69FA185-06C6-499D-ABE3-EC7AC8E1C0D3}" dt="2021-09-28T17:02:54.616" v="517" actId="1076"/>
          <ac:spMkLst>
            <pc:docMk/>
            <pc:sldMk cId="0" sldId="261"/>
            <ac:spMk id="34" creationId="{6476A493-C20E-4554-9E45-E8F350FA332A}"/>
          </ac:spMkLst>
        </pc:spChg>
        <pc:spChg chg="add mod">
          <ac:chgData name="Patricia Lucas" userId="a1e5c3d6-2624-42ab-a1e2-ae9c881c9cfb" providerId="ADAL" clId="{B69FA185-06C6-499D-ABE3-EC7AC8E1C0D3}" dt="2021-09-28T17:03:08.083" v="521" actId="1076"/>
          <ac:spMkLst>
            <pc:docMk/>
            <pc:sldMk cId="0" sldId="261"/>
            <ac:spMk id="35" creationId="{9781B907-2B0D-43F7-9610-F313E9F8A29A}"/>
          </ac:spMkLst>
        </pc:spChg>
        <pc:spChg chg="add mod">
          <ac:chgData name="Patricia Lucas" userId="a1e5c3d6-2624-42ab-a1e2-ae9c881c9cfb" providerId="ADAL" clId="{B69FA185-06C6-499D-ABE3-EC7AC8E1C0D3}" dt="2021-09-28T17:04:26.975" v="548" actId="1076"/>
          <ac:spMkLst>
            <pc:docMk/>
            <pc:sldMk cId="0" sldId="261"/>
            <ac:spMk id="37" creationId="{94CC78CB-91A8-471A-B061-515FF6B76F36}"/>
          </ac:spMkLst>
        </pc:spChg>
        <pc:spChg chg="add mod">
          <ac:chgData name="Patricia Lucas" userId="a1e5c3d6-2624-42ab-a1e2-ae9c881c9cfb" providerId="ADAL" clId="{B69FA185-06C6-499D-ABE3-EC7AC8E1C0D3}" dt="2021-09-28T17:04:12.818" v="544" actId="20577"/>
          <ac:spMkLst>
            <pc:docMk/>
            <pc:sldMk cId="0" sldId="261"/>
            <ac:spMk id="46" creationId="{8D664774-3D69-4FD3-A52C-D283771A69D1}"/>
          </ac:spMkLst>
        </pc:spChg>
        <pc:spChg chg="add del mod">
          <ac:chgData name="Patricia Lucas" userId="a1e5c3d6-2624-42ab-a1e2-ae9c881c9cfb" providerId="ADAL" clId="{B69FA185-06C6-499D-ABE3-EC7AC8E1C0D3}" dt="2021-09-28T17:04:16.327" v="545" actId="478"/>
          <ac:spMkLst>
            <pc:docMk/>
            <pc:sldMk cId="0" sldId="261"/>
            <ac:spMk id="50" creationId="{DC2B1FF1-16AA-4A26-9996-5AE19F675E3D}"/>
          </ac:spMkLst>
        </pc:spChg>
        <pc:spChg chg="mod">
          <ac:chgData name="Patricia Lucas" userId="a1e5c3d6-2624-42ab-a1e2-ae9c881c9cfb" providerId="ADAL" clId="{B69FA185-06C6-499D-ABE3-EC7AC8E1C0D3}" dt="2021-09-28T16:59:48.844" v="491" actId="1038"/>
          <ac:spMkLst>
            <pc:docMk/>
            <pc:sldMk cId="0" sldId="261"/>
            <ac:spMk id="90" creationId="{00000000-0000-0000-0000-000000000000}"/>
          </ac:spMkLst>
        </pc:spChg>
        <pc:spChg chg="mod">
          <ac:chgData name="Patricia Lucas" userId="a1e5c3d6-2624-42ab-a1e2-ae9c881c9cfb" providerId="ADAL" clId="{B69FA185-06C6-499D-ABE3-EC7AC8E1C0D3}" dt="2021-09-28T16:59:40.733" v="453" actId="14100"/>
          <ac:spMkLst>
            <pc:docMk/>
            <pc:sldMk cId="0" sldId="261"/>
            <ac:spMk id="91" creationId="{00000000-0000-0000-0000-000000000000}"/>
          </ac:spMkLst>
        </pc:spChg>
        <pc:spChg chg="mod">
          <ac:chgData name="Patricia Lucas" userId="a1e5c3d6-2624-42ab-a1e2-ae9c881c9cfb" providerId="ADAL" clId="{B69FA185-06C6-499D-ABE3-EC7AC8E1C0D3}" dt="2021-09-28T17:05:42.520" v="560" actId="948"/>
          <ac:spMkLst>
            <pc:docMk/>
            <pc:sldMk cId="0" sldId="261"/>
            <ac:spMk id="92" creationId="{00000000-0000-0000-0000-000000000000}"/>
          </ac:spMkLst>
        </pc:spChg>
        <pc:grpChg chg="add del mod">
          <ac:chgData name="Patricia Lucas" userId="a1e5c3d6-2624-42ab-a1e2-ae9c881c9cfb" providerId="ADAL" clId="{B69FA185-06C6-499D-ABE3-EC7AC8E1C0D3}" dt="2021-09-28T16:29:52.814" v="410" actId="165"/>
          <ac:grpSpMkLst>
            <pc:docMk/>
            <pc:sldMk cId="0" sldId="261"/>
            <ac:grpSpMk id="12" creationId="{FADE462E-2F1A-4EC1-A6AF-172CA22193E0}"/>
          </ac:grpSpMkLst>
        </pc:grpChg>
        <pc:grpChg chg="add del mod">
          <ac:chgData name="Patricia Lucas" userId="a1e5c3d6-2624-42ab-a1e2-ae9c881c9cfb" providerId="ADAL" clId="{B69FA185-06C6-499D-ABE3-EC7AC8E1C0D3}" dt="2021-09-28T16:29:11.086" v="404" actId="165"/>
          <ac:grpSpMkLst>
            <pc:docMk/>
            <pc:sldMk cId="0" sldId="261"/>
            <ac:grpSpMk id="18" creationId="{F5825806-3540-4D0F-A0F1-8FFEF7AB1896}"/>
          </ac:grpSpMkLst>
        </pc:grpChg>
        <pc:grpChg chg="add del mod">
          <ac:chgData name="Patricia Lucas" userId="a1e5c3d6-2624-42ab-a1e2-ae9c881c9cfb" providerId="ADAL" clId="{B69FA185-06C6-499D-ABE3-EC7AC8E1C0D3}" dt="2021-09-28T16:30:25.332" v="416" actId="165"/>
          <ac:grpSpMkLst>
            <pc:docMk/>
            <pc:sldMk cId="0" sldId="261"/>
            <ac:grpSpMk id="21" creationId="{7226B388-9F32-4542-96B1-944B80D86194}"/>
          </ac:grpSpMkLst>
        </pc:grpChg>
        <pc:grpChg chg="add del mod">
          <ac:chgData name="Patricia Lucas" userId="a1e5c3d6-2624-42ab-a1e2-ae9c881c9cfb" providerId="ADAL" clId="{B69FA185-06C6-499D-ABE3-EC7AC8E1C0D3}" dt="2021-09-28T16:31:55.555" v="427" actId="165"/>
          <ac:grpSpMkLst>
            <pc:docMk/>
            <pc:sldMk cId="0" sldId="261"/>
            <ac:grpSpMk id="24" creationId="{365E947A-9A40-4318-B2DC-D1D8F1BDE67A}"/>
          </ac:grpSpMkLst>
        </pc:grpChg>
        <pc:grpChg chg="add del mod">
          <ac:chgData name="Patricia Lucas" userId="a1e5c3d6-2624-42ab-a1e2-ae9c881c9cfb" providerId="ADAL" clId="{B69FA185-06C6-499D-ABE3-EC7AC8E1C0D3}" dt="2021-09-28T16:31:21.873" v="424" actId="165"/>
          <ac:grpSpMkLst>
            <pc:docMk/>
            <pc:sldMk cId="0" sldId="261"/>
            <ac:grpSpMk id="27" creationId="{D1B9C129-7C2D-456A-9973-EED76B6C29E7}"/>
          </ac:grpSpMkLst>
        </pc:grpChg>
        <pc:grpChg chg="add del mod">
          <ac:chgData name="Patricia Lucas" userId="a1e5c3d6-2624-42ab-a1e2-ae9c881c9cfb" providerId="ADAL" clId="{B69FA185-06C6-499D-ABE3-EC7AC8E1C0D3}" dt="2021-09-28T16:28:41.046" v="399" actId="165"/>
          <ac:grpSpMkLst>
            <pc:docMk/>
            <pc:sldMk cId="0" sldId="261"/>
            <ac:grpSpMk id="30" creationId="{A313B34E-799C-488C-9C0A-13AE43A634E0}"/>
          </ac:grpSpMkLst>
        </pc:grpChg>
        <pc:grpChg chg="add mod">
          <ac:chgData name="Patricia Lucas" userId="a1e5c3d6-2624-42ab-a1e2-ae9c881c9cfb" providerId="ADAL" clId="{B69FA185-06C6-499D-ABE3-EC7AC8E1C0D3}" dt="2021-09-28T17:02:11.723" v="508" actId="14100"/>
          <ac:grpSpMkLst>
            <pc:docMk/>
            <pc:sldMk cId="0" sldId="261"/>
            <ac:grpSpMk id="36" creationId="{04A83FFD-28FE-41EC-BE09-69D75F51200A}"/>
          </ac:grpSpMkLst>
        </pc:grpChg>
        <pc:grpChg chg="add mod">
          <ac:chgData name="Patricia Lucas" userId="a1e5c3d6-2624-42ab-a1e2-ae9c881c9cfb" providerId="ADAL" clId="{B69FA185-06C6-499D-ABE3-EC7AC8E1C0D3}" dt="2021-09-28T17:02:11.723" v="508" actId="14100"/>
          <ac:grpSpMkLst>
            <pc:docMk/>
            <pc:sldMk cId="0" sldId="261"/>
            <ac:grpSpMk id="38" creationId="{FC4680A1-2AF9-4A8B-A1A8-E6875C756FF1}"/>
          </ac:grpSpMkLst>
        </pc:grpChg>
        <pc:grpChg chg="add mod">
          <ac:chgData name="Patricia Lucas" userId="a1e5c3d6-2624-42ab-a1e2-ae9c881c9cfb" providerId="ADAL" clId="{B69FA185-06C6-499D-ABE3-EC7AC8E1C0D3}" dt="2021-09-28T17:02:11.723" v="508" actId="14100"/>
          <ac:grpSpMkLst>
            <pc:docMk/>
            <pc:sldMk cId="0" sldId="261"/>
            <ac:grpSpMk id="39" creationId="{1D570895-4B22-4122-A159-369FF1A7F5F5}"/>
          </ac:grpSpMkLst>
        </pc:grpChg>
        <pc:grpChg chg="add mod">
          <ac:chgData name="Patricia Lucas" userId="a1e5c3d6-2624-42ab-a1e2-ae9c881c9cfb" providerId="ADAL" clId="{B69FA185-06C6-499D-ABE3-EC7AC8E1C0D3}" dt="2021-09-28T17:02:11.723" v="508" actId="14100"/>
          <ac:grpSpMkLst>
            <pc:docMk/>
            <pc:sldMk cId="0" sldId="261"/>
            <ac:grpSpMk id="41" creationId="{97B89AD8-3DC5-4EE8-AF10-8A36CB002EFD}"/>
          </ac:grpSpMkLst>
        </pc:grpChg>
        <pc:grpChg chg="add mod">
          <ac:chgData name="Patricia Lucas" userId="a1e5c3d6-2624-42ab-a1e2-ae9c881c9cfb" providerId="ADAL" clId="{B69FA185-06C6-499D-ABE3-EC7AC8E1C0D3}" dt="2021-09-28T17:03:37.266" v="528" actId="1076"/>
          <ac:grpSpMkLst>
            <pc:docMk/>
            <pc:sldMk cId="0" sldId="261"/>
            <ac:grpSpMk id="42" creationId="{53261FE4-DB7E-48B7-97E6-0F1DE4B201A0}"/>
          </ac:grpSpMkLst>
        </pc:grpChg>
        <pc:grpChg chg="add mod">
          <ac:chgData name="Patricia Lucas" userId="a1e5c3d6-2624-42ab-a1e2-ae9c881c9cfb" providerId="ADAL" clId="{B69FA185-06C6-499D-ABE3-EC7AC8E1C0D3}" dt="2021-09-28T17:04:19.482" v="546" actId="1076"/>
          <ac:grpSpMkLst>
            <pc:docMk/>
            <pc:sldMk cId="0" sldId="261"/>
            <ac:grpSpMk id="43" creationId="{5B2D9A4E-B0D8-4FBE-8042-C6C64FB851F3}"/>
          </ac:grpSpMkLst>
        </pc:grpChg>
        <pc:grpChg chg="add mod">
          <ac:chgData name="Patricia Lucas" userId="a1e5c3d6-2624-42ab-a1e2-ae9c881c9cfb" providerId="ADAL" clId="{B69FA185-06C6-499D-ABE3-EC7AC8E1C0D3}" dt="2021-09-28T17:02:11.723" v="508" actId="14100"/>
          <ac:grpSpMkLst>
            <pc:docMk/>
            <pc:sldMk cId="0" sldId="261"/>
            <ac:grpSpMk id="44" creationId="{9794260E-65E7-4B3F-91CC-3880694D1BB0}"/>
          </ac:grpSpMkLst>
        </pc:grpChg>
        <pc:grpChg chg="add mod">
          <ac:chgData name="Patricia Lucas" userId="a1e5c3d6-2624-42ab-a1e2-ae9c881c9cfb" providerId="ADAL" clId="{B69FA185-06C6-499D-ABE3-EC7AC8E1C0D3}" dt="2021-09-28T17:02:11.723" v="508" actId="14100"/>
          <ac:grpSpMkLst>
            <pc:docMk/>
            <pc:sldMk cId="0" sldId="261"/>
            <ac:grpSpMk id="45" creationId="{2CA50F91-401A-4FB7-9B8A-A39CB1A29245}"/>
          </ac:grpSpMkLst>
        </pc:grpChg>
        <pc:picChg chg="add del mod ord">
          <ac:chgData name="Patricia Lucas" userId="a1e5c3d6-2624-42ab-a1e2-ae9c881c9cfb" providerId="ADAL" clId="{B69FA185-06C6-499D-ABE3-EC7AC8E1C0D3}" dt="2021-09-28T16:58:44.788" v="441" actId="478"/>
          <ac:picMkLst>
            <pc:docMk/>
            <pc:sldMk cId="0" sldId="261"/>
            <ac:picMk id="4" creationId="{3E035283-7E3D-4E10-B705-0A618E7C99FC}"/>
          </ac:picMkLst>
        </pc:picChg>
        <pc:picChg chg="add del mod">
          <ac:chgData name="Patricia Lucas" userId="a1e5c3d6-2624-42ab-a1e2-ae9c881c9cfb" providerId="ADAL" clId="{B69FA185-06C6-499D-ABE3-EC7AC8E1C0D3}" dt="2021-09-28T16:17:35.895" v="112" actId="478"/>
          <ac:picMkLst>
            <pc:docMk/>
            <pc:sldMk cId="0" sldId="261"/>
            <ac:picMk id="6" creationId="{2C826FB5-E652-45D1-BAA7-C3B76C9E9564}"/>
          </ac:picMkLst>
        </pc:picChg>
        <pc:picChg chg="add del mod">
          <ac:chgData name="Patricia Lucas" userId="a1e5c3d6-2624-42ab-a1e2-ae9c881c9cfb" providerId="ADAL" clId="{B69FA185-06C6-499D-ABE3-EC7AC8E1C0D3}" dt="2021-09-28T16:17:36.772" v="113" actId="478"/>
          <ac:picMkLst>
            <pc:docMk/>
            <pc:sldMk cId="0" sldId="261"/>
            <ac:picMk id="14" creationId="{8BFAEEB0-4728-49F1-9F79-0CEA038ED890}"/>
          </ac:picMkLst>
        </pc:picChg>
        <pc:picChg chg="add mod ord">
          <ac:chgData name="Patricia Lucas" userId="a1e5c3d6-2624-42ab-a1e2-ae9c881c9cfb" providerId="ADAL" clId="{B69FA185-06C6-499D-ABE3-EC7AC8E1C0D3}" dt="2021-09-28T17:00:10.026" v="497" actId="14100"/>
          <ac:picMkLst>
            <pc:docMk/>
            <pc:sldMk cId="0" sldId="261"/>
            <ac:picMk id="17" creationId="{DB28B004-6238-4D4F-BDF7-DC8AE3670185}"/>
          </ac:picMkLst>
        </pc:picChg>
      </pc:sldChg>
      <pc:sldChg chg="del">
        <pc:chgData name="Patricia Lucas" userId="a1e5c3d6-2624-42ab-a1e2-ae9c881c9cfb" providerId="ADAL" clId="{B69FA185-06C6-499D-ABE3-EC7AC8E1C0D3}" dt="2021-09-28T16:52:37.235" v="440" actId="47"/>
        <pc:sldMkLst>
          <pc:docMk/>
          <pc:sldMk cId="0" sldId="262"/>
        </pc:sldMkLst>
      </pc:sldChg>
      <pc:sldChg chg="modSp mod">
        <pc:chgData name="Patricia Lucas" userId="a1e5c3d6-2624-42ab-a1e2-ae9c881c9cfb" providerId="ADAL" clId="{B69FA185-06C6-499D-ABE3-EC7AC8E1C0D3}" dt="2021-09-28T15:47:35.210" v="2" actId="1035"/>
        <pc:sldMkLst>
          <pc:docMk/>
          <pc:sldMk cId="156860412" sldId="282"/>
        </pc:sldMkLst>
        <pc:spChg chg="mod">
          <ac:chgData name="Patricia Lucas" userId="a1e5c3d6-2624-42ab-a1e2-ae9c881c9cfb" providerId="ADAL" clId="{B69FA185-06C6-499D-ABE3-EC7AC8E1C0D3}" dt="2021-09-28T15:47:35.210" v="2" actId="1035"/>
          <ac:spMkLst>
            <pc:docMk/>
            <pc:sldMk cId="156860412" sldId="282"/>
            <ac:spMk id="12" creationId="{1D94AF3E-A5C1-8944-97B7-E3C4DAE30768}"/>
          </ac:spMkLst>
        </pc:spChg>
      </pc:sldChg>
    </pc:docChg>
  </pc:docChgLst>
  <pc:docChgLst>
    <pc:chgData name="Rosa Robinson" userId="e2828ea9-f22f-4858-b280-e49a14327189" providerId="ADAL" clId="{C31CF792-3A6B-FD4B-ABB3-95896D5C82CC}"/>
    <pc:docChg chg="undo custSel addSld delSld modSld">
      <pc:chgData name="Rosa Robinson" userId="e2828ea9-f22f-4858-b280-e49a14327189" providerId="ADAL" clId="{C31CF792-3A6B-FD4B-ABB3-95896D5C82CC}" dt="2021-09-28T17:04:00.306" v="678" actId="1076"/>
      <pc:docMkLst>
        <pc:docMk/>
      </pc:docMkLst>
      <pc:sldChg chg="modSp del mod">
        <pc:chgData name="Rosa Robinson" userId="e2828ea9-f22f-4858-b280-e49a14327189" providerId="ADAL" clId="{C31CF792-3A6B-FD4B-ABB3-95896D5C82CC}" dt="2021-09-28T16:57:21.659" v="645" actId="2696"/>
        <pc:sldMkLst>
          <pc:docMk/>
          <pc:sldMk cId="0" sldId="257"/>
        </pc:sldMkLst>
        <pc:spChg chg="mod">
          <ac:chgData name="Rosa Robinson" userId="e2828ea9-f22f-4858-b280-e49a14327189" providerId="ADAL" clId="{C31CF792-3A6B-FD4B-ABB3-95896D5C82CC}" dt="2021-09-28T16:56:44.609" v="641"/>
          <ac:spMkLst>
            <pc:docMk/>
            <pc:sldMk cId="0" sldId="257"/>
            <ac:spMk id="61" creationId="{00000000-0000-0000-0000-000000000000}"/>
          </ac:spMkLst>
        </pc:spChg>
      </pc:sldChg>
      <pc:sldChg chg="modSp mod">
        <pc:chgData name="Rosa Robinson" userId="e2828ea9-f22f-4858-b280-e49a14327189" providerId="ADAL" clId="{C31CF792-3A6B-FD4B-ABB3-95896D5C82CC}" dt="2021-09-28T17:03:35.379" v="670" actId="1076"/>
        <pc:sldMkLst>
          <pc:docMk/>
          <pc:sldMk cId="0" sldId="259"/>
        </pc:sldMkLst>
        <pc:spChg chg="mod">
          <ac:chgData name="Rosa Robinson" userId="e2828ea9-f22f-4858-b280-e49a14327189" providerId="ADAL" clId="{C31CF792-3A6B-FD4B-ABB3-95896D5C82CC}" dt="2021-09-28T17:03:35.379" v="670" actId="1076"/>
          <ac:spMkLst>
            <pc:docMk/>
            <pc:sldMk cId="0" sldId="259"/>
            <ac:spMk id="75" creationId="{00000000-0000-0000-0000-000000000000}"/>
          </ac:spMkLst>
        </pc:spChg>
      </pc:sldChg>
      <pc:sldChg chg="addSp modSp mod">
        <pc:chgData name="Rosa Robinson" userId="e2828ea9-f22f-4858-b280-e49a14327189" providerId="ADAL" clId="{C31CF792-3A6B-FD4B-ABB3-95896D5C82CC}" dt="2021-09-28T16:53:49.702" v="637" actId="14100"/>
        <pc:sldMkLst>
          <pc:docMk/>
          <pc:sldMk cId="0" sldId="261"/>
        </pc:sldMkLst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2" creationId="{CF928525-2D59-44BE-AC24-133F81423C41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8" creationId="{B849DC24-7FE5-41E8-A34E-1944F99AE61C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9" creationId="{8F328DE2-2C94-49A3-BA07-4A9D618A3384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10" creationId="{658BA4A2-5E4A-484E-A4C0-B33227653832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11" creationId="{122E8E67-A954-4CA7-8B8C-76DC2E113DAF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13" creationId="{CB86F19E-AFAD-4E90-B4BF-057150915903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15" creationId="{4CE67F98-5D09-4E98-BC83-9F9B99623E5E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19" creationId="{050AA6E3-5594-4169-A8B8-AF89445FAA60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20" creationId="{98953E3F-BF87-4BD9-8824-6DE78BB90641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22" creationId="{AC945182-54EF-4A97-8171-0E36FC0695C3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23" creationId="{CD8DDB42-FF56-4766-9D22-A7CE18D1283A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25" creationId="{FB297B59-BE6F-4D64-A120-5CCBBDDB07AB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26" creationId="{0997AD0D-3308-46EE-8A3C-CCE8BFDC65F5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28" creationId="{C50F2ADD-BF08-48A7-B726-A46238DB6D83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29" creationId="{038E05FF-8C1A-4C5E-8473-F704D8A308A3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31" creationId="{4420B3F5-331E-4DF5-AEFB-DF9B9A867FA6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32" creationId="{AF338EBD-3F19-4DCD-82EA-7AA9EF6FF392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33" creationId="{DE812EA2-0133-47B4-92A7-6F38720CD3D1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34" creationId="{6476A493-C20E-4554-9E45-E8F350FA332A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35" creationId="{9781B907-2B0D-43F7-9610-F313E9F8A29A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37" creationId="{94CC78CB-91A8-471A-B061-515FF6B76F36}"/>
          </ac:spMkLst>
        </pc:spChg>
        <pc:spChg chg="add mod">
          <ac:chgData name="Rosa Robinson" userId="e2828ea9-f22f-4858-b280-e49a14327189" providerId="ADAL" clId="{C31CF792-3A6B-FD4B-ABB3-95896D5C82CC}" dt="2021-09-28T16:53:38.720" v="635" actId="1076"/>
          <ac:spMkLst>
            <pc:docMk/>
            <pc:sldMk cId="0" sldId="261"/>
            <ac:spMk id="40" creationId="{FE282663-C6B3-1948-92D3-04C4FF8C7BD8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90" creationId="{00000000-0000-0000-0000-000000000000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91" creationId="{00000000-0000-0000-0000-000000000000}"/>
          </ac:spMkLst>
        </pc:spChg>
        <pc:spChg chg="mod">
          <ac:chgData name="Rosa Robinson" userId="e2828ea9-f22f-4858-b280-e49a14327189" providerId="ADAL" clId="{C31CF792-3A6B-FD4B-ABB3-95896D5C82CC}" dt="2021-09-28T16:53:49.702" v="637" actId="14100"/>
          <ac:spMkLst>
            <pc:docMk/>
            <pc:sldMk cId="0" sldId="261"/>
            <ac:spMk id="92" creationId="{00000000-0000-0000-0000-000000000000}"/>
          </ac:spMkLst>
        </pc:spChg>
        <pc:picChg chg="mod">
          <ac:chgData name="Rosa Robinson" userId="e2828ea9-f22f-4858-b280-e49a14327189" providerId="ADAL" clId="{C31CF792-3A6B-FD4B-ABB3-95896D5C82CC}" dt="2021-09-28T16:53:49.702" v="637" actId="14100"/>
          <ac:picMkLst>
            <pc:docMk/>
            <pc:sldMk cId="0" sldId="261"/>
            <ac:picMk id="4" creationId="{3E035283-7E3D-4E10-B705-0A618E7C99FC}"/>
          </ac:picMkLst>
        </pc:picChg>
      </pc:sldChg>
      <pc:sldChg chg="modSp add mod setBg">
        <pc:chgData name="Rosa Robinson" userId="e2828ea9-f22f-4858-b280-e49a14327189" providerId="ADAL" clId="{C31CF792-3A6B-FD4B-ABB3-95896D5C82CC}" dt="2021-09-28T17:02:49.711" v="662" actId="122"/>
        <pc:sldMkLst>
          <pc:docMk/>
          <pc:sldMk cId="0" sldId="267"/>
        </pc:sldMkLst>
        <pc:spChg chg="mod">
          <ac:chgData name="Rosa Robinson" userId="e2828ea9-f22f-4858-b280-e49a14327189" providerId="ADAL" clId="{C31CF792-3A6B-FD4B-ABB3-95896D5C82CC}" dt="2021-09-28T17:02:39.926" v="659" actId="207"/>
          <ac:spMkLst>
            <pc:docMk/>
            <pc:sldMk cId="0" sldId="267"/>
            <ac:spMk id="191" creationId="{00000000-0000-0000-0000-000000000000}"/>
          </ac:spMkLst>
        </pc:spChg>
        <pc:spChg chg="mod">
          <ac:chgData name="Rosa Robinson" userId="e2828ea9-f22f-4858-b280-e49a14327189" providerId="ADAL" clId="{C31CF792-3A6B-FD4B-ABB3-95896D5C82CC}" dt="2021-09-28T17:02:30.858" v="658" actId="207"/>
          <ac:spMkLst>
            <pc:docMk/>
            <pc:sldMk cId="0" sldId="267"/>
            <ac:spMk id="192" creationId="{00000000-0000-0000-0000-000000000000}"/>
          </ac:spMkLst>
        </pc:spChg>
        <pc:spChg chg="mod">
          <ac:chgData name="Rosa Robinson" userId="e2828ea9-f22f-4858-b280-e49a14327189" providerId="ADAL" clId="{C31CF792-3A6B-FD4B-ABB3-95896D5C82CC}" dt="2021-09-28T17:02:49.711" v="662" actId="122"/>
          <ac:spMkLst>
            <pc:docMk/>
            <pc:sldMk cId="0" sldId="267"/>
            <ac:spMk id="193" creationId="{00000000-0000-0000-0000-000000000000}"/>
          </ac:spMkLst>
        </pc:spChg>
      </pc:sldChg>
      <pc:sldChg chg="modSp add mod setBg">
        <pc:chgData name="Rosa Robinson" userId="e2828ea9-f22f-4858-b280-e49a14327189" providerId="ADAL" clId="{C31CF792-3A6B-FD4B-ABB3-95896D5C82CC}" dt="2021-09-28T17:02:08.967" v="655" actId="207"/>
        <pc:sldMkLst>
          <pc:docMk/>
          <pc:sldMk cId="0" sldId="268"/>
        </pc:sldMkLst>
        <pc:spChg chg="mod">
          <ac:chgData name="Rosa Robinson" userId="e2828ea9-f22f-4858-b280-e49a14327189" providerId="ADAL" clId="{C31CF792-3A6B-FD4B-ABB3-95896D5C82CC}" dt="2021-09-28T17:02:03.309" v="654" actId="207"/>
          <ac:spMkLst>
            <pc:docMk/>
            <pc:sldMk cId="0" sldId="268"/>
            <ac:spMk id="217" creationId="{00000000-0000-0000-0000-000000000000}"/>
          </ac:spMkLst>
        </pc:spChg>
        <pc:spChg chg="mod">
          <ac:chgData name="Rosa Robinson" userId="e2828ea9-f22f-4858-b280-e49a14327189" providerId="ADAL" clId="{C31CF792-3A6B-FD4B-ABB3-95896D5C82CC}" dt="2021-09-28T17:02:08.967" v="655" actId="207"/>
          <ac:spMkLst>
            <pc:docMk/>
            <pc:sldMk cId="0" sldId="268"/>
            <ac:spMk id="218" creationId="{00000000-0000-0000-0000-000000000000}"/>
          </ac:spMkLst>
        </pc:spChg>
      </pc:sldChg>
      <pc:sldChg chg="modSp add mod setBg">
        <pc:chgData name="Rosa Robinson" userId="e2828ea9-f22f-4858-b280-e49a14327189" providerId="ADAL" clId="{C31CF792-3A6B-FD4B-ABB3-95896D5C82CC}" dt="2021-09-28T17:02:20.987" v="657" actId="207"/>
        <pc:sldMkLst>
          <pc:docMk/>
          <pc:sldMk cId="0" sldId="269"/>
        </pc:sldMkLst>
        <pc:spChg chg="mod">
          <ac:chgData name="Rosa Robinson" userId="e2828ea9-f22f-4858-b280-e49a14327189" providerId="ADAL" clId="{C31CF792-3A6B-FD4B-ABB3-95896D5C82CC}" dt="2021-09-28T17:02:17.119" v="656" actId="207"/>
          <ac:spMkLst>
            <pc:docMk/>
            <pc:sldMk cId="0" sldId="269"/>
            <ac:spMk id="226" creationId="{00000000-0000-0000-0000-000000000000}"/>
          </ac:spMkLst>
        </pc:spChg>
        <pc:spChg chg="mod">
          <ac:chgData name="Rosa Robinson" userId="e2828ea9-f22f-4858-b280-e49a14327189" providerId="ADAL" clId="{C31CF792-3A6B-FD4B-ABB3-95896D5C82CC}" dt="2021-09-28T17:02:20.987" v="657" actId="207"/>
          <ac:spMkLst>
            <pc:docMk/>
            <pc:sldMk cId="0" sldId="269"/>
            <ac:spMk id="227" creationId="{00000000-0000-0000-0000-000000000000}"/>
          </ac:spMkLst>
        </pc:spChg>
      </pc:sldChg>
      <pc:sldChg chg="modSp del">
        <pc:chgData name="Rosa Robinson" userId="e2828ea9-f22f-4858-b280-e49a14327189" providerId="ADAL" clId="{C31CF792-3A6B-FD4B-ABB3-95896D5C82CC}" dt="2021-09-28T17:00:44.295" v="647" actId="2696"/>
        <pc:sldMkLst>
          <pc:docMk/>
          <pc:sldMk cId="1545951442" sldId="280"/>
        </pc:sldMkLst>
        <pc:graphicFrameChg chg="mod">
          <ac:chgData name="Rosa Robinson" userId="e2828ea9-f22f-4858-b280-e49a14327189" providerId="ADAL" clId="{C31CF792-3A6B-FD4B-ABB3-95896D5C82CC}" dt="2021-09-28T15:23:17.876" v="32" actId="20577"/>
          <ac:graphicFrameMkLst>
            <pc:docMk/>
            <pc:sldMk cId="1545951442" sldId="280"/>
            <ac:graphicFrameMk id="5" creationId="{85981603-0B15-4F86-8150-E8F7EF1DE9DB}"/>
          </ac:graphicFrameMkLst>
        </pc:graphicFrameChg>
      </pc:sldChg>
      <pc:sldChg chg="addSp modSp mod">
        <pc:chgData name="Rosa Robinson" userId="e2828ea9-f22f-4858-b280-e49a14327189" providerId="ADAL" clId="{C31CF792-3A6B-FD4B-ABB3-95896D5C82CC}" dt="2021-09-28T16:17:19.500" v="630" actId="27636"/>
        <pc:sldMkLst>
          <pc:docMk/>
          <pc:sldMk cId="1832455564" sldId="285"/>
        </pc:sldMkLst>
        <pc:spChg chg="mod">
          <ac:chgData name="Rosa Robinson" userId="e2828ea9-f22f-4858-b280-e49a14327189" providerId="ADAL" clId="{C31CF792-3A6B-FD4B-ABB3-95896D5C82CC}" dt="2021-09-28T15:38:26.625" v="120" actId="14100"/>
          <ac:spMkLst>
            <pc:docMk/>
            <pc:sldMk cId="1832455564" sldId="285"/>
            <ac:spMk id="2" creationId="{2BEEB7B3-DA8A-3543-AB4F-6C4E9F610BF7}"/>
          </ac:spMkLst>
        </pc:spChg>
        <pc:spChg chg="mod">
          <ac:chgData name="Rosa Robinson" userId="e2828ea9-f22f-4858-b280-e49a14327189" providerId="ADAL" clId="{C31CF792-3A6B-FD4B-ABB3-95896D5C82CC}" dt="2021-09-28T16:17:19.500" v="630" actId="27636"/>
          <ac:spMkLst>
            <pc:docMk/>
            <pc:sldMk cId="1832455564" sldId="285"/>
            <ac:spMk id="3" creationId="{630928AF-D204-3944-83B0-FB80A427E852}"/>
          </ac:spMkLst>
        </pc:spChg>
        <pc:spChg chg="add mod">
          <ac:chgData name="Rosa Robinson" userId="e2828ea9-f22f-4858-b280-e49a14327189" providerId="ADAL" clId="{C31CF792-3A6B-FD4B-ABB3-95896D5C82CC}" dt="2021-09-28T15:38:30.075" v="121" actId="14100"/>
          <ac:spMkLst>
            <pc:docMk/>
            <pc:sldMk cId="1832455564" sldId="285"/>
            <ac:spMk id="5" creationId="{98D5640B-46AC-CD44-BDEB-2ED8CC51FBDA}"/>
          </ac:spMkLst>
        </pc:spChg>
      </pc:sldChg>
      <pc:sldChg chg="modSp">
        <pc:chgData name="Rosa Robinson" userId="e2828ea9-f22f-4858-b280-e49a14327189" providerId="ADAL" clId="{C31CF792-3A6B-FD4B-ABB3-95896D5C82CC}" dt="2021-09-28T15:40:53.488" v="163" actId="20577"/>
        <pc:sldMkLst>
          <pc:docMk/>
          <pc:sldMk cId="690835153" sldId="286"/>
        </pc:sldMkLst>
        <pc:graphicFrameChg chg="mod">
          <ac:chgData name="Rosa Robinson" userId="e2828ea9-f22f-4858-b280-e49a14327189" providerId="ADAL" clId="{C31CF792-3A6B-FD4B-ABB3-95896D5C82CC}" dt="2021-09-28T15:40:53.488" v="163" actId="20577"/>
          <ac:graphicFrameMkLst>
            <pc:docMk/>
            <pc:sldMk cId="690835153" sldId="286"/>
            <ac:graphicFrameMk id="11" creationId="{D313CD87-F654-4E7D-8227-3DC113404675}"/>
          </ac:graphicFrameMkLst>
        </pc:graphicFrameChg>
      </pc:sldChg>
      <pc:sldChg chg="modSp mod">
        <pc:chgData name="Rosa Robinson" userId="e2828ea9-f22f-4858-b280-e49a14327189" providerId="ADAL" clId="{C31CF792-3A6B-FD4B-ABB3-95896D5C82CC}" dt="2021-09-28T15:51:03.993" v="171" actId="20577"/>
        <pc:sldMkLst>
          <pc:docMk/>
          <pc:sldMk cId="529709234" sldId="287"/>
        </pc:sldMkLst>
        <pc:spChg chg="mod">
          <ac:chgData name="Rosa Robinson" userId="e2828ea9-f22f-4858-b280-e49a14327189" providerId="ADAL" clId="{C31CF792-3A6B-FD4B-ABB3-95896D5C82CC}" dt="2021-09-28T15:51:03.993" v="171" actId="20577"/>
          <ac:spMkLst>
            <pc:docMk/>
            <pc:sldMk cId="529709234" sldId="287"/>
            <ac:spMk id="8" creationId="{F0894363-BAEA-0943-83EA-6DF153EBF1F3}"/>
          </ac:spMkLst>
        </pc:spChg>
      </pc:sldChg>
      <pc:sldChg chg="del">
        <pc:chgData name="Rosa Robinson" userId="e2828ea9-f22f-4858-b280-e49a14327189" providerId="ADAL" clId="{C31CF792-3A6B-FD4B-ABB3-95896D5C82CC}" dt="2021-09-28T17:01:09.134" v="649" actId="2696"/>
        <pc:sldMkLst>
          <pc:docMk/>
          <pc:sldMk cId="449069173" sldId="289"/>
        </pc:sldMkLst>
      </pc:sldChg>
      <pc:sldChg chg="modSp del mod modNotesTx">
        <pc:chgData name="Rosa Robinson" userId="e2828ea9-f22f-4858-b280-e49a14327189" providerId="ADAL" clId="{C31CF792-3A6B-FD4B-ABB3-95896D5C82CC}" dt="2021-09-28T17:01:19.805" v="651" actId="2696"/>
        <pc:sldMkLst>
          <pc:docMk/>
          <pc:sldMk cId="240240254" sldId="291"/>
        </pc:sldMkLst>
        <pc:spChg chg="mod">
          <ac:chgData name="Rosa Robinson" userId="e2828ea9-f22f-4858-b280-e49a14327189" providerId="ADAL" clId="{C31CF792-3A6B-FD4B-ABB3-95896D5C82CC}" dt="2021-09-28T15:26:44.514" v="34" actId="27636"/>
          <ac:spMkLst>
            <pc:docMk/>
            <pc:sldMk cId="240240254" sldId="291"/>
            <ac:spMk id="15" creationId="{477C2561-FBD4-E040-99A3-3B4B0DF52D7C}"/>
          </ac:spMkLst>
        </pc:spChg>
      </pc:sldChg>
      <pc:sldChg chg="modSp add del mod setBg">
        <pc:chgData name="Rosa Robinson" userId="e2828ea9-f22f-4858-b280-e49a14327189" providerId="ADAL" clId="{C31CF792-3A6B-FD4B-ABB3-95896D5C82CC}" dt="2021-09-28T17:04:00.306" v="678" actId="1076"/>
        <pc:sldMkLst>
          <pc:docMk/>
          <pc:sldMk cId="0" sldId="292"/>
        </pc:sldMkLst>
        <pc:spChg chg="mod">
          <ac:chgData name="Rosa Robinson" userId="e2828ea9-f22f-4858-b280-e49a14327189" providerId="ADAL" clId="{C31CF792-3A6B-FD4B-ABB3-95896D5C82CC}" dt="2021-09-28T17:04:00.306" v="678" actId="1076"/>
          <ac:spMkLst>
            <pc:docMk/>
            <pc:sldMk cId="0" sldId="292"/>
            <ac:spMk id="105" creationId="{00000000-0000-0000-0000-000000000000}"/>
          </ac:spMkLst>
        </pc:spChg>
        <pc:spChg chg="mod">
          <ac:chgData name="Rosa Robinson" userId="e2828ea9-f22f-4858-b280-e49a14327189" providerId="ADAL" clId="{C31CF792-3A6B-FD4B-ABB3-95896D5C82CC}" dt="2021-09-28T17:03:56.841" v="676" actId="1076"/>
          <ac:spMkLst>
            <pc:docMk/>
            <pc:sldMk cId="0" sldId="292"/>
            <ac:spMk id="106" creationId="{00000000-0000-0000-0000-000000000000}"/>
          </ac:spMkLst>
        </pc:spChg>
      </pc:sldChg>
      <pc:sldChg chg="del">
        <pc:chgData name="Rosa Robinson" userId="e2828ea9-f22f-4858-b280-e49a14327189" providerId="ADAL" clId="{C31CF792-3A6B-FD4B-ABB3-95896D5C82CC}" dt="2021-09-28T15:34:04.663" v="73" actId="2696"/>
        <pc:sldMkLst>
          <pc:docMk/>
          <pc:sldMk cId="2009816804" sldId="292"/>
        </pc:sldMkLst>
      </pc:sldChg>
    </pc:docChg>
  </pc:docChgLst>
  <pc:docChgLst>
    <pc:chgData name="Patricia Lucas" userId="S::ptpjl@bristol.ac.uk::a1e5c3d6-2624-42ab-a1e2-ae9c881c9cfb" providerId="AD" clId="Web-{FA535E8A-B600-4260-9647-E52474267304}"/>
    <pc:docChg chg="modSld">
      <pc:chgData name="Patricia Lucas" userId="S::ptpjl@bristol.ac.uk::a1e5c3d6-2624-42ab-a1e2-ae9c881c9cfb" providerId="AD" clId="Web-{FA535E8A-B600-4260-9647-E52474267304}" dt="2021-09-28T15:41:26.374" v="12" actId="20577"/>
      <pc:docMkLst>
        <pc:docMk/>
      </pc:docMkLst>
      <pc:sldChg chg="modSp">
        <pc:chgData name="Patricia Lucas" userId="S::ptpjl@bristol.ac.uk::a1e5c3d6-2624-42ab-a1e2-ae9c881c9cfb" providerId="AD" clId="Web-{FA535E8A-B600-4260-9647-E52474267304}" dt="2021-09-28T15:22:12.814" v="1" actId="1076"/>
        <pc:sldMkLst>
          <pc:docMk/>
          <pc:sldMk cId="1545951442" sldId="280"/>
        </pc:sldMkLst>
        <pc:graphicFrameChg chg="mod">
          <ac:chgData name="Patricia Lucas" userId="S::ptpjl@bristol.ac.uk::a1e5c3d6-2624-42ab-a1e2-ae9c881c9cfb" providerId="AD" clId="Web-{FA535E8A-B600-4260-9647-E52474267304}" dt="2021-09-28T15:22:12.814" v="1" actId="1076"/>
          <ac:graphicFrameMkLst>
            <pc:docMk/>
            <pc:sldMk cId="1545951442" sldId="280"/>
            <ac:graphicFrameMk id="5" creationId="{85981603-0B15-4F86-8150-E8F7EF1DE9DB}"/>
          </ac:graphicFrameMkLst>
        </pc:graphicFrameChg>
      </pc:sldChg>
      <pc:sldChg chg="modSp">
        <pc:chgData name="Patricia Lucas" userId="S::ptpjl@bristol.ac.uk::a1e5c3d6-2624-42ab-a1e2-ae9c881c9cfb" providerId="AD" clId="Web-{FA535E8A-B600-4260-9647-E52474267304}" dt="2021-09-28T15:41:26.374" v="12" actId="20577"/>
        <pc:sldMkLst>
          <pc:docMk/>
          <pc:sldMk cId="690835153" sldId="286"/>
        </pc:sldMkLst>
        <pc:graphicFrameChg chg="modGraphic">
          <ac:chgData name="Patricia Lucas" userId="S::ptpjl@bristol.ac.uk::a1e5c3d6-2624-42ab-a1e2-ae9c881c9cfb" providerId="AD" clId="Web-{FA535E8A-B600-4260-9647-E52474267304}" dt="2021-09-28T15:41:26.374" v="12" actId="20577"/>
          <ac:graphicFrameMkLst>
            <pc:docMk/>
            <pc:sldMk cId="690835153" sldId="286"/>
            <ac:graphicFrameMk id="11" creationId="{D313CD87-F654-4E7D-8227-3DC113404675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105F6-52B8-4B7E-AAE5-B927427EAF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2B3948D-4A07-49B1-A4C5-1292ACECCC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There is no </a:t>
          </a:r>
          <a:r>
            <a:rPr lang="en-US">
              <a:latin typeface="Calibri"/>
            </a:rPr>
            <a:t>cure-all</a:t>
          </a:r>
          <a:r>
            <a:rPr lang="en-US"/>
            <a:t> for data poverty. We need multiple solutions </a:t>
          </a:r>
          <a:r>
            <a:rPr lang="en-US">
              <a:latin typeface="Calibri"/>
            </a:rPr>
            <a:t>addressing </a:t>
          </a:r>
          <a:r>
            <a:rPr lang="en-US"/>
            <a:t>different dimensions of data poverty</a:t>
          </a:r>
        </a:p>
      </dgm:t>
    </dgm:pt>
    <dgm:pt modelId="{464D30F7-7B7F-4176-BC18-39CFD2B38356}" type="parTrans" cxnId="{A3F75022-AC71-4669-8EBC-5B8248FB862F}">
      <dgm:prSet/>
      <dgm:spPr/>
      <dgm:t>
        <a:bodyPr/>
        <a:lstStyle/>
        <a:p>
          <a:endParaRPr lang="en-US"/>
        </a:p>
      </dgm:t>
    </dgm:pt>
    <dgm:pt modelId="{6C25A170-B3E0-473B-AB12-EB65FC2855FF}" type="sibTrans" cxnId="{A3F75022-AC71-4669-8EBC-5B8248FB862F}">
      <dgm:prSet/>
      <dgm:spPr/>
      <dgm:t>
        <a:bodyPr/>
        <a:lstStyle/>
        <a:p>
          <a:endParaRPr lang="en-US"/>
        </a:p>
      </dgm:t>
    </dgm:pt>
    <dgm:pt modelId="{67E47138-9F62-4B75-BB3C-3F0CCBB5C33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It’s too early to know what works; there is little evidence and an urgent need for more research to understand</a:t>
          </a:r>
          <a:r>
            <a:rPr lang="en-US">
              <a:latin typeface="Calibri"/>
            </a:rPr>
            <a:t> </a:t>
          </a:r>
          <a:r>
            <a:rPr lang="en-GB"/>
            <a:t> nature and scale of the problem</a:t>
          </a:r>
          <a:endParaRPr lang="en-US"/>
        </a:p>
      </dgm:t>
    </dgm:pt>
    <dgm:pt modelId="{EC56C5F8-E948-471C-82E1-975922A83AF3}" type="parTrans" cxnId="{6EBFE9DA-2FC8-4BB5-A229-48F851612126}">
      <dgm:prSet/>
      <dgm:spPr/>
      <dgm:t>
        <a:bodyPr/>
        <a:lstStyle/>
        <a:p>
          <a:endParaRPr lang="en-US"/>
        </a:p>
      </dgm:t>
    </dgm:pt>
    <dgm:pt modelId="{FE444D55-FB4F-4D7D-A91D-A53B14FE02B6}" type="sibTrans" cxnId="{6EBFE9DA-2FC8-4BB5-A229-48F851612126}">
      <dgm:prSet/>
      <dgm:spPr/>
      <dgm:t>
        <a:bodyPr/>
        <a:lstStyle/>
        <a:p>
          <a:endParaRPr lang="en-US"/>
        </a:p>
      </dgm:t>
    </dgm:pt>
    <dgm:pt modelId="{32D31E41-487E-456F-8117-AA51CEB038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need scalable solutions that do not widen existing inequalities	</a:t>
          </a:r>
        </a:p>
      </dgm:t>
    </dgm:pt>
    <dgm:pt modelId="{07BB09F5-179F-4C35-A8B8-C424C692F236}" type="parTrans" cxnId="{77F325AD-8DA5-49FC-AA06-FB98662D77BE}">
      <dgm:prSet/>
      <dgm:spPr/>
      <dgm:t>
        <a:bodyPr/>
        <a:lstStyle/>
        <a:p>
          <a:endParaRPr lang="en-US"/>
        </a:p>
      </dgm:t>
    </dgm:pt>
    <dgm:pt modelId="{906A4F28-FE61-4004-A86D-BB757D02BD52}" type="sibTrans" cxnId="{77F325AD-8DA5-49FC-AA06-FB98662D77BE}">
      <dgm:prSet/>
      <dgm:spPr/>
      <dgm:t>
        <a:bodyPr/>
        <a:lstStyle/>
        <a:p>
          <a:endParaRPr lang="en-US"/>
        </a:p>
      </dgm:t>
    </dgm:pt>
    <dgm:pt modelId="{9EB4D376-40D8-496A-867F-78091733151B}" type="pres">
      <dgm:prSet presAssocID="{CCB105F6-52B8-4B7E-AAE5-B927427EAF97}" presName="root" presStyleCnt="0">
        <dgm:presLayoutVars>
          <dgm:dir/>
          <dgm:resizeHandles val="exact"/>
        </dgm:presLayoutVars>
      </dgm:prSet>
      <dgm:spPr/>
    </dgm:pt>
    <dgm:pt modelId="{919520DE-9A10-4D2A-8E17-A842A8FC3FC5}" type="pres">
      <dgm:prSet presAssocID="{67E47138-9F62-4B75-BB3C-3F0CCBB5C33A}" presName="compNode" presStyleCnt="0"/>
      <dgm:spPr/>
    </dgm:pt>
    <dgm:pt modelId="{C2D848CD-F34B-49BC-BE30-6F6ADC2B3C49}" type="pres">
      <dgm:prSet presAssocID="{67E47138-9F62-4B75-BB3C-3F0CCBB5C33A}" presName="bgRect" presStyleLbl="bgShp" presStyleIdx="0" presStyleCnt="3"/>
      <dgm:spPr/>
    </dgm:pt>
    <dgm:pt modelId="{479A45E7-EF80-4288-8F8B-51D2B304FA29}" type="pres">
      <dgm:prSet presAssocID="{67E47138-9F62-4B75-BB3C-3F0CCBB5C33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C3C6019-3B0B-46C1-AF42-DAFE00512E92}" type="pres">
      <dgm:prSet presAssocID="{67E47138-9F62-4B75-BB3C-3F0CCBB5C33A}" presName="spaceRect" presStyleCnt="0"/>
      <dgm:spPr/>
    </dgm:pt>
    <dgm:pt modelId="{D09476D0-18A2-40E8-8830-A0C7A4D935B4}" type="pres">
      <dgm:prSet presAssocID="{67E47138-9F62-4B75-BB3C-3F0CCBB5C33A}" presName="parTx" presStyleLbl="revTx" presStyleIdx="0" presStyleCnt="3">
        <dgm:presLayoutVars>
          <dgm:chMax val="0"/>
          <dgm:chPref val="0"/>
        </dgm:presLayoutVars>
      </dgm:prSet>
      <dgm:spPr/>
    </dgm:pt>
    <dgm:pt modelId="{452243E7-BED1-4EA3-AFC2-85149C140947}" type="pres">
      <dgm:prSet presAssocID="{FE444D55-FB4F-4D7D-A91D-A53B14FE02B6}" presName="sibTrans" presStyleCnt="0"/>
      <dgm:spPr/>
    </dgm:pt>
    <dgm:pt modelId="{4E5A643C-CF1E-406E-BAE7-7852DD5543B2}" type="pres">
      <dgm:prSet presAssocID="{92B3948D-4A07-49B1-A4C5-1292ACECCC63}" presName="compNode" presStyleCnt="0"/>
      <dgm:spPr/>
    </dgm:pt>
    <dgm:pt modelId="{6234388A-CD86-4E70-AB19-EA3AD9C62FA9}" type="pres">
      <dgm:prSet presAssocID="{92B3948D-4A07-49B1-A4C5-1292ACECCC63}" presName="bgRect" presStyleLbl="bgShp" presStyleIdx="1" presStyleCnt="3"/>
      <dgm:spPr/>
    </dgm:pt>
    <dgm:pt modelId="{979B241B-89D9-474C-A268-8DAE46AE40D9}" type="pres">
      <dgm:prSet presAssocID="{92B3948D-4A07-49B1-A4C5-1292ACECCC6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BD101DF-C441-41FE-9F98-5ADE5EFD2EFB}" type="pres">
      <dgm:prSet presAssocID="{92B3948D-4A07-49B1-A4C5-1292ACECCC63}" presName="spaceRect" presStyleCnt="0"/>
      <dgm:spPr/>
    </dgm:pt>
    <dgm:pt modelId="{74226E45-ACBA-4160-A65F-43187A9A2B06}" type="pres">
      <dgm:prSet presAssocID="{92B3948D-4A07-49B1-A4C5-1292ACECCC63}" presName="parTx" presStyleLbl="revTx" presStyleIdx="1" presStyleCnt="3">
        <dgm:presLayoutVars>
          <dgm:chMax val="0"/>
          <dgm:chPref val="0"/>
        </dgm:presLayoutVars>
      </dgm:prSet>
      <dgm:spPr/>
    </dgm:pt>
    <dgm:pt modelId="{F8E8B6B3-FEF9-4931-815F-4CE4380CC9F0}" type="pres">
      <dgm:prSet presAssocID="{6C25A170-B3E0-473B-AB12-EB65FC2855FF}" presName="sibTrans" presStyleCnt="0"/>
      <dgm:spPr/>
    </dgm:pt>
    <dgm:pt modelId="{2ED46FCA-0702-4760-983F-83227809DDF8}" type="pres">
      <dgm:prSet presAssocID="{32D31E41-487E-456F-8117-AA51CEB0389C}" presName="compNode" presStyleCnt="0"/>
      <dgm:spPr/>
    </dgm:pt>
    <dgm:pt modelId="{1904B5A7-E850-40D5-B94B-9084DA43090D}" type="pres">
      <dgm:prSet presAssocID="{32D31E41-487E-456F-8117-AA51CEB0389C}" presName="bgRect" presStyleLbl="bgShp" presStyleIdx="2" presStyleCnt="3"/>
      <dgm:spPr/>
    </dgm:pt>
    <dgm:pt modelId="{D7ADD81A-6676-4353-8D40-857E7AD1D3B5}" type="pres">
      <dgm:prSet presAssocID="{32D31E41-487E-456F-8117-AA51CEB0389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E3D135D-0351-4E7D-B99B-A1AB2DDB4EE8}" type="pres">
      <dgm:prSet presAssocID="{32D31E41-487E-456F-8117-AA51CEB0389C}" presName="spaceRect" presStyleCnt="0"/>
      <dgm:spPr/>
    </dgm:pt>
    <dgm:pt modelId="{6E3BC6D6-A72D-41D2-83F3-F921AEEC1DBA}" type="pres">
      <dgm:prSet presAssocID="{32D31E41-487E-456F-8117-AA51CEB0389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3F75022-AC71-4669-8EBC-5B8248FB862F}" srcId="{CCB105F6-52B8-4B7E-AAE5-B927427EAF97}" destId="{92B3948D-4A07-49B1-A4C5-1292ACECCC63}" srcOrd="1" destOrd="0" parTransId="{464D30F7-7B7F-4176-BC18-39CFD2B38356}" sibTransId="{6C25A170-B3E0-473B-AB12-EB65FC2855FF}"/>
    <dgm:cxn modelId="{90017C3C-9D8F-3F4D-BC78-51DBF79D6A95}" type="presOf" srcId="{67E47138-9F62-4B75-BB3C-3F0CCBB5C33A}" destId="{D09476D0-18A2-40E8-8830-A0C7A4D935B4}" srcOrd="0" destOrd="0" presId="urn:microsoft.com/office/officeart/2018/2/layout/IconVerticalSolidList"/>
    <dgm:cxn modelId="{50D76D3E-BF22-4E25-B5CD-D78512EB660D}" type="presOf" srcId="{CCB105F6-52B8-4B7E-AAE5-B927427EAF97}" destId="{9EB4D376-40D8-496A-867F-78091733151B}" srcOrd="0" destOrd="0" presId="urn:microsoft.com/office/officeart/2018/2/layout/IconVerticalSolidList"/>
    <dgm:cxn modelId="{B6FC8251-F089-DB4A-B6E4-3E5ABF2E237C}" type="presOf" srcId="{32D31E41-487E-456F-8117-AA51CEB0389C}" destId="{6E3BC6D6-A72D-41D2-83F3-F921AEEC1DBA}" srcOrd="0" destOrd="0" presId="urn:microsoft.com/office/officeart/2018/2/layout/IconVerticalSolidList"/>
    <dgm:cxn modelId="{AC609588-86A9-0B40-9E90-C6570240BB52}" type="presOf" srcId="{92B3948D-4A07-49B1-A4C5-1292ACECCC63}" destId="{74226E45-ACBA-4160-A65F-43187A9A2B06}" srcOrd="0" destOrd="0" presId="urn:microsoft.com/office/officeart/2018/2/layout/IconVerticalSolidList"/>
    <dgm:cxn modelId="{77F325AD-8DA5-49FC-AA06-FB98662D77BE}" srcId="{CCB105F6-52B8-4B7E-AAE5-B927427EAF97}" destId="{32D31E41-487E-456F-8117-AA51CEB0389C}" srcOrd="2" destOrd="0" parTransId="{07BB09F5-179F-4C35-A8B8-C424C692F236}" sibTransId="{906A4F28-FE61-4004-A86D-BB757D02BD52}"/>
    <dgm:cxn modelId="{6EBFE9DA-2FC8-4BB5-A229-48F851612126}" srcId="{CCB105F6-52B8-4B7E-AAE5-B927427EAF97}" destId="{67E47138-9F62-4B75-BB3C-3F0CCBB5C33A}" srcOrd="0" destOrd="0" parTransId="{EC56C5F8-E948-471C-82E1-975922A83AF3}" sibTransId="{FE444D55-FB4F-4D7D-A91D-A53B14FE02B6}"/>
    <dgm:cxn modelId="{740204B1-E951-194F-A1A9-7E04624196AA}" type="presParOf" srcId="{9EB4D376-40D8-496A-867F-78091733151B}" destId="{919520DE-9A10-4D2A-8E17-A842A8FC3FC5}" srcOrd="0" destOrd="0" presId="urn:microsoft.com/office/officeart/2018/2/layout/IconVerticalSolidList"/>
    <dgm:cxn modelId="{CB43B86F-1181-DA47-9EEB-93C934FC352E}" type="presParOf" srcId="{919520DE-9A10-4D2A-8E17-A842A8FC3FC5}" destId="{C2D848CD-F34B-49BC-BE30-6F6ADC2B3C49}" srcOrd="0" destOrd="0" presId="urn:microsoft.com/office/officeart/2018/2/layout/IconVerticalSolidList"/>
    <dgm:cxn modelId="{8450BE83-0E69-2945-841A-D9E50C10588D}" type="presParOf" srcId="{919520DE-9A10-4D2A-8E17-A842A8FC3FC5}" destId="{479A45E7-EF80-4288-8F8B-51D2B304FA29}" srcOrd="1" destOrd="0" presId="urn:microsoft.com/office/officeart/2018/2/layout/IconVerticalSolidList"/>
    <dgm:cxn modelId="{F5B74E56-43DB-CA46-9951-7E10B3B687CD}" type="presParOf" srcId="{919520DE-9A10-4D2A-8E17-A842A8FC3FC5}" destId="{9C3C6019-3B0B-46C1-AF42-DAFE00512E92}" srcOrd="2" destOrd="0" presId="urn:microsoft.com/office/officeart/2018/2/layout/IconVerticalSolidList"/>
    <dgm:cxn modelId="{CB906C2C-058E-7E42-B58C-A8DE97ECAE07}" type="presParOf" srcId="{919520DE-9A10-4D2A-8E17-A842A8FC3FC5}" destId="{D09476D0-18A2-40E8-8830-A0C7A4D935B4}" srcOrd="3" destOrd="0" presId="urn:microsoft.com/office/officeart/2018/2/layout/IconVerticalSolidList"/>
    <dgm:cxn modelId="{4BDD0D87-2C42-8749-B6BC-882B24D959A4}" type="presParOf" srcId="{9EB4D376-40D8-496A-867F-78091733151B}" destId="{452243E7-BED1-4EA3-AFC2-85149C140947}" srcOrd="1" destOrd="0" presId="urn:microsoft.com/office/officeart/2018/2/layout/IconVerticalSolidList"/>
    <dgm:cxn modelId="{CAD11FFC-E31B-7E4A-82A4-DB51B55E8674}" type="presParOf" srcId="{9EB4D376-40D8-496A-867F-78091733151B}" destId="{4E5A643C-CF1E-406E-BAE7-7852DD5543B2}" srcOrd="2" destOrd="0" presId="urn:microsoft.com/office/officeart/2018/2/layout/IconVerticalSolidList"/>
    <dgm:cxn modelId="{BF31B640-3EC8-5644-B6D2-84868F235F89}" type="presParOf" srcId="{4E5A643C-CF1E-406E-BAE7-7852DD5543B2}" destId="{6234388A-CD86-4E70-AB19-EA3AD9C62FA9}" srcOrd="0" destOrd="0" presId="urn:microsoft.com/office/officeart/2018/2/layout/IconVerticalSolidList"/>
    <dgm:cxn modelId="{134E6C1B-2D85-274E-9FCA-EB3A1B0DA759}" type="presParOf" srcId="{4E5A643C-CF1E-406E-BAE7-7852DD5543B2}" destId="{979B241B-89D9-474C-A268-8DAE46AE40D9}" srcOrd="1" destOrd="0" presId="urn:microsoft.com/office/officeart/2018/2/layout/IconVerticalSolidList"/>
    <dgm:cxn modelId="{558D7627-C062-0745-84FB-FA80EC45AE41}" type="presParOf" srcId="{4E5A643C-CF1E-406E-BAE7-7852DD5543B2}" destId="{4BD101DF-C441-41FE-9F98-5ADE5EFD2EFB}" srcOrd="2" destOrd="0" presId="urn:microsoft.com/office/officeart/2018/2/layout/IconVerticalSolidList"/>
    <dgm:cxn modelId="{1E74F45D-EDA5-B748-BBCE-9580DDB12233}" type="presParOf" srcId="{4E5A643C-CF1E-406E-BAE7-7852DD5543B2}" destId="{74226E45-ACBA-4160-A65F-43187A9A2B06}" srcOrd="3" destOrd="0" presId="urn:microsoft.com/office/officeart/2018/2/layout/IconVerticalSolidList"/>
    <dgm:cxn modelId="{DB4AF37A-21E8-E848-9AF4-085DBA1A4990}" type="presParOf" srcId="{9EB4D376-40D8-496A-867F-78091733151B}" destId="{F8E8B6B3-FEF9-4931-815F-4CE4380CC9F0}" srcOrd="3" destOrd="0" presId="urn:microsoft.com/office/officeart/2018/2/layout/IconVerticalSolidList"/>
    <dgm:cxn modelId="{3FEF90BC-3E83-9046-838E-BFD75DBF69E8}" type="presParOf" srcId="{9EB4D376-40D8-496A-867F-78091733151B}" destId="{2ED46FCA-0702-4760-983F-83227809DDF8}" srcOrd="4" destOrd="0" presId="urn:microsoft.com/office/officeart/2018/2/layout/IconVerticalSolidList"/>
    <dgm:cxn modelId="{ACE028A4-832D-0B47-B5BE-D0BAFC464546}" type="presParOf" srcId="{2ED46FCA-0702-4760-983F-83227809DDF8}" destId="{1904B5A7-E850-40D5-B94B-9084DA43090D}" srcOrd="0" destOrd="0" presId="urn:microsoft.com/office/officeart/2018/2/layout/IconVerticalSolidList"/>
    <dgm:cxn modelId="{7AFF0E44-2BB8-874C-A602-ADF10178A6BC}" type="presParOf" srcId="{2ED46FCA-0702-4760-983F-83227809DDF8}" destId="{D7ADD81A-6676-4353-8D40-857E7AD1D3B5}" srcOrd="1" destOrd="0" presId="urn:microsoft.com/office/officeart/2018/2/layout/IconVerticalSolidList"/>
    <dgm:cxn modelId="{0E8520B1-41EC-5047-8F6D-16B2374FDC8A}" type="presParOf" srcId="{2ED46FCA-0702-4760-983F-83227809DDF8}" destId="{4E3D135D-0351-4E7D-B99B-A1AB2DDB4EE8}" srcOrd="2" destOrd="0" presId="urn:microsoft.com/office/officeart/2018/2/layout/IconVerticalSolidList"/>
    <dgm:cxn modelId="{FA61772D-BFA2-3F41-9FED-F2F202A8E270}" type="presParOf" srcId="{2ED46FCA-0702-4760-983F-83227809DDF8}" destId="{6E3BC6D6-A72D-41D2-83F3-F921AEEC1D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848CD-F34B-49BC-BE30-6F6ADC2B3C49}">
      <dsp:nvSpPr>
        <dsp:cNvPr id="0" name=""/>
        <dsp:cNvSpPr/>
      </dsp:nvSpPr>
      <dsp:spPr>
        <a:xfrm>
          <a:off x="0" y="1079"/>
          <a:ext cx="9883036" cy="2526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A45E7-EF80-4288-8F8B-51D2B304FA29}">
      <dsp:nvSpPr>
        <dsp:cNvPr id="0" name=""/>
        <dsp:cNvSpPr/>
      </dsp:nvSpPr>
      <dsp:spPr>
        <a:xfrm>
          <a:off x="764284" y="569555"/>
          <a:ext cx="1389607" cy="13896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476D0-18A2-40E8-8830-A0C7A4D935B4}">
      <dsp:nvSpPr>
        <dsp:cNvPr id="0" name=""/>
        <dsp:cNvSpPr/>
      </dsp:nvSpPr>
      <dsp:spPr>
        <a:xfrm>
          <a:off x="2918175" y="1079"/>
          <a:ext cx="6964860" cy="2526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94" tIns="267394" rIns="267394" bIns="267394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It’s too early to know what works; there is little evidence and an urgent need for more research to understand</a:t>
          </a:r>
          <a:r>
            <a:rPr lang="en-US" sz="2500" kern="1200">
              <a:latin typeface="Calibri"/>
            </a:rPr>
            <a:t> </a:t>
          </a:r>
          <a:r>
            <a:rPr lang="en-GB" sz="2500" kern="1200"/>
            <a:t> nature and scale of the problem</a:t>
          </a:r>
          <a:endParaRPr lang="en-US" sz="2500" kern="1200"/>
        </a:p>
      </dsp:txBody>
      <dsp:txXfrm>
        <a:off x="2918175" y="1079"/>
        <a:ext cx="6964860" cy="2526558"/>
      </dsp:txXfrm>
    </dsp:sp>
    <dsp:sp modelId="{6234388A-CD86-4E70-AB19-EA3AD9C62FA9}">
      <dsp:nvSpPr>
        <dsp:cNvPr id="0" name=""/>
        <dsp:cNvSpPr/>
      </dsp:nvSpPr>
      <dsp:spPr>
        <a:xfrm>
          <a:off x="0" y="3159278"/>
          <a:ext cx="9883036" cy="2526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B241B-89D9-474C-A268-8DAE46AE40D9}">
      <dsp:nvSpPr>
        <dsp:cNvPr id="0" name=""/>
        <dsp:cNvSpPr/>
      </dsp:nvSpPr>
      <dsp:spPr>
        <a:xfrm>
          <a:off x="764284" y="3727753"/>
          <a:ext cx="1389607" cy="13896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26E45-ACBA-4160-A65F-43187A9A2B06}">
      <dsp:nvSpPr>
        <dsp:cNvPr id="0" name=""/>
        <dsp:cNvSpPr/>
      </dsp:nvSpPr>
      <dsp:spPr>
        <a:xfrm>
          <a:off x="2918175" y="3159278"/>
          <a:ext cx="6964860" cy="2526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94" tIns="267394" rIns="267394" bIns="26739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There is no </a:t>
          </a:r>
          <a:r>
            <a:rPr lang="en-US" sz="2500" kern="1200">
              <a:latin typeface="Calibri"/>
            </a:rPr>
            <a:t>cure-all</a:t>
          </a:r>
          <a:r>
            <a:rPr lang="en-US" sz="2500" kern="1200"/>
            <a:t> for data poverty. We need multiple solutions </a:t>
          </a:r>
          <a:r>
            <a:rPr lang="en-US" sz="2500" kern="1200">
              <a:latin typeface="Calibri"/>
            </a:rPr>
            <a:t>addressing </a:t>
          </a:r>
          <a:r>
            <a:rPr lang="en-US" sz="2500" kern="1200"/>
            <a:t>different dimensions of data poverty</a:t>
          </a:r>
        </a:p>
      </dsp:txBody>
      <dsp:txXfrm>
        <a:off x="2918175" y="3159278"/>
        <a:ext cx="6964860" cy="2526558"/>
      </dsp:txXfrm>
    </dsp:sp>
    <dsp:sp modelId="{1904B5A7-E850-40D5-B94B-9084DA43090D}">
      <dsp:nvSpPr>
        <dsp:cNvPr id="0" name=""/>
        <dsp:cNvSpPr/>
      </dsp:nvSpPr>
      <dsp:spPr>
        <a:xfrm>
          <a:off x="0" y="6317476"/>
          <a:ext cx="9883036" cy="2526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DD81A-6676-4353-8D40-857E7AD1D3B5}">
      <dsp:nvSpPr>
        <dsp:cNvPr id="0" name=""/>
        <dsp:cNvSpPr/>
      </dsp:nvSpPr>
      <dsp:spPr>
        <a:xfrm>
          <a:off x="764284" y="6885952"/>
          <a:ext cx="1389607" cy="13896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BC6D6-A72D-41D2-83F3-F921AEEC1DBA}">
      <dsp:nvSpPr>
        <dsp:cNvPr id="0" name=""/>
        <dsp:cNvSpPr/>
      </dsp:nvSpPr>
      <dsp:spPr>
        <a:xfrm>
          <a:off x="2918175" y="6317476"/>
          <a:ext cx="6964860" cy="2526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94" tIns="267394" rIns="267394" bIns="26739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need scalable solutions that do not widen existing inequalities	</a:t>
          </a:r>
        </a:p>
      </dsp:txBody>
      <dsp:txXfrm>
        <a:off x="2918175" y="6317476"/>
        <a:ext cx="6964860" cy="2526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FB646-D62E-6D46-AE12-7497ED39FE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CCCC1-4655-834F-9CEF-BAE6FCA9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4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CCCC1-4655-834F-9CEF-BAE6FCA9AE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4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range of solutions to address data poverty are being tried tried by government, industry, civil society and communities. Our previous research suggests these are limited to a relatively small number of activities including: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Device donations and loans with data – including educational schemes set up by government to keep learners online and schemes run by charities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SIM cards, data top-ups and MiFi donations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Public WiFi hotspots – schemes run by local governments, social enterprises and community groups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Social broadband tariffs (where people on low incomes may be eligible for reduced cost data via their provider)</a:t>
            </a:r>
            <a:endParaRPr/>
          </a:p>
        </p:txBody>
      </p:sp>
      <p:sp>
        <p:nvSpPr>
          <p:cNvPr id="189" name="Google Shape;18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/>
              <a:t>Gaunless Gateway Big Local in Durham</a:t>
            </a:r>
            <a:r>
              <a:rPr lang="en-GB" sz="1200"/>
              <a:t>, identified data poverty as being a big problem for single men living in shared accommodation with no broadband connection. The community group wanted to find a solution and invested time asking the men what they would find helpful – they said WiFi hotspots around the local area, so that’s where the group focused their action….</a:t>
            </a:r>
            <a:r>
              <a:rPr lang="en-GB" sz="1200" b="1"/>
              <a:t>They asked local community spaces, like churches and community centres, shops and cafes to open up their WiFi for community use.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‘</a:t>
            </a:r>
            <a:r>
              <a:rPr lang="en-GB" sz="1200" b="1"/>
              <a:t>Get Connected is a community broadband scheme set up by a social enterprise called HartlePower in the North of England. ‘Get Connected,’ is a WiFi solution for those who cannot traditionally access broadband contracts. They designed a broadband-in-a-box product that was easy to subscribe to, easy to install, and worked on a 4G mobile network. The Get Connected package is £20 a month, with no contract.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/>
              <a:t>Provides 7GB of data per month for 3 months (pilot) and 6 months afterwards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Launched with </a:t>
            </a:r>
            <a:r>
              <a:rPr lang="en-GB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7.5 million GB of O2 mobile data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currently evaluating the databank pilot…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CCCC1-4655-834F-9CEF-BAE6FCA9AE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2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There is no cure all for data poverty--we need multiple solutions catering for different needs and cross-sector action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It's too early to know what works--there is a lack of data and an urgent need for more research to understand </a:t>
            </a:r>
            <a:r>
              <a:rPr lang="en-GB"/>
              <a:t>the nature and scale of the problem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CCCC1-4655-834F-9CEF-BAE6FCA9AE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CCCC1-4655-834F-9CEF-BAE6FCA9AE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26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CCCC1-4655-834F-9CEF-BAE6FCA9AE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9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0f0e680d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0f0e680d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dk1"/>
                </a:solidFill>
              </a:rPr>
              <a:t>Why we need a new definition - emerging understand of digital exclusion about digital natives and digitally informed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f0e680d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f0e680d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b2ebae8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b2ebae8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0f0e680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0f0e680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greater the need for data, the bigger the impact:</a:t>
            </a:r>
          </a:p>
          <a:p>
            <a:pPr lvl="1"/>
            <a:r>
              <a:rPr lang="en-US"/>
              <a:t>Unemployed job seekers</a:t>
            </a:r>
          </a:p>
          <a:p>
            <a:pPr lvl="1"/>
            <a:r>
              <a:rPr lang="en-US"/>
              <a:t>Families with competing needs for education, employment, entertainment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CCCC1-4655-834F-9CEF-BAE6FCA9AE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65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Jenny lives in Glasgow. Following a diagnosis of a long-term debilitating health condition, Jenny had to give up full time work and is now on Universal Credit.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Her relationship also broke down, so she now living alone and struggling to pay all her household bills.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This dramatic change in her financial situation meant Jenny had to stop her broadband contract, but access to a phone is vital to stay in touch with her doctor.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The coronavirus pandemic meant that Jenny faced an even more difficult time. Being alone during lockdown without access to the internet and a phone was a very lonely and expensive time.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CCCC1-4655-834F-9CEF-BAE6FCA9AE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3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Rhys is a 19-year old care leaver. He’s in full-time education, studying for A-Levels, and lives alone in his flat in South East Wales. 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Rhys has been able to get a good deal on data and broadband using his experience working for a phone company. However, the high cost of getting enough data means he has very little left for other bills.</a:t>
            </a:r>
          </a:p>
          <a:p>
            <a:endParaRPr lang="en-GB"/>
          </a:p>
          <a:p>
            <a:r>
              <a:rPr lang="en-GB"/>
              <a:t>For Rhys, access to the internet is crucial to be able to stay in touch with friends. Since he lives along this is a priority for him.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CCCC1-4655-834F-9CEF-BAE6FCA9AE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5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media.nesta.org.uk/documents/01-FS_NEST_DPENG_Book.pdf" TargetMode="External"/><Relationship Id="rId7" Type="http://schemas.openxmlformats.org/officeDocument/2006/relationships/hyperlink" Target="https://localtrust.org.uk/wp-content/uploads/2021/07/Making-connections_Community-led-action-on-data-poverty_JULY-2021-1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media.nesta.org.uk/documents/What_is_Data_Poverty.pdf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23742" b="36554"/>
          <a:stretch>
            <a:fillRect/>
          </a:stretch>
        </p:blipFill>
        <p:spPr>
          <a:xfrm>
            <a:off x="0" y="5476673"/>
            <a:ext cx="18288000" cy="481032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3629252"/>
            <a:ext cx="13256258" cy="3694840"/>
            <a:chOff x="0" y="0"/>
            <a:chExt cx="17675011" cy="4926454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7675011" cy="4926454"/>
            </a:xfrm>
            <a:prstGeom prst="rect">
              <a:avLst/>
            </a:prstGeom>
            <a:solidFill>
              <a:srgbClr val="FFDF5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45304" y="796352"/>
              <a:ext cx="16184403" cy="3481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00"/>
                </a:lnSpc>
              </a:pPr>
              <a:r>
                <a:rPr lang="en-US" sz="11500" b="1">
                  <a:solidFill>
                    <a:srgbClr val="1B1A1A"/>
                  </a:solidFill>
                  <a:latin typeface="+mj-lt"/>
                </a:rPr>
                <a:t>WHAT IS DATA POVERTY?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89828"/>
            <a:ext cx="11854459" cy="894937"/>
            <a:chOff x="0" y="0"/>
            <a:chExt cx="15805946" cy="1193263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5805946" cy="102497"/>
            </a:xfrm>
            <a:prstGeom prst="rect">
              <a:avLst/>
            </a:prstGeom>
            <a:solidFill>
              <a:srgbClr val="FFDF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27774"/>
              <a:ext cx="15805946" cy="665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4800">
                  <a:solidFill>
                    <a:srgbClr val="FFFFFF"/>
                  </a:solidFill>
                </a:rPr>
                <a:t>Patricia Lucas and Rosa Robinson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8991875"/>
            <a:ext cx="686391" cy="266425"/>
            <a:chOff x="0" y="0"/>
            <a:chExt cx="1105903" cy="429260"/>
          </a:xfrm>
        </p:grpSpPr>
        <p:sp>
          <p:nvSpPr>
            <p:cNvPr id="10" name="Freeform 10"/>
            <p:cNvSpPr/>
            <p:nvPr/>
          </p:nvSpPr>
          <p:spPr>
            <a:xfrm>
              <a:off x="0" y="-5080"/>
              <a:ext cx="1105903" cy="434340"/>
            </a:xfrm>
            <a:custGeom>
              <a:avLst/>
              <a:gdLst/>
              <a:ahLst/>
              <a:cxnLst/>
              <a:rect l="l" t="t" r="r" b="b"/>
              <a:pathLst>
                <a:path w="1105903" h="434340">
                  <a:moveTo>
                    <a:pt x="1088123" y="187960"/>
                  </a:moveTo>
                  <a:lnTo>
                    <a:pt x="826503" y="11430"/>
                  </a:lnTo>
                  <a:cubicBezTo>
                    <a:pt x="808723" y="0"/>
                    <a:pt x="785863" y="3810"/>
                    <a:pt x="773163" y="21590"/>
                  </a:cubicBezTo>
                  <a:cubicBezTo>
                    <a:pt x="761733" y="39370"/>
                    <a:pt x="765543" y="62230"/>
                    <a:pt x="783323" y="74930"/>
                  </a:cubicBezTo>
                  <a:lnTo>
                    <a:pt x="942073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942073" y="257810"/>
                  </a:lnTo>
                  <a:lnTo>
                    <a:pt x="783323" y="364490"/>
                  </a:lnTo>
                  <a:cubicBezTo>
                    <a:pt x="765543" y="375920"/>
                    <a:pt x="761733" y="400050"/>
                    <a:pt x="773163" y="417830"/>
                  </a:cubicBezTo>
                  <a:cubicBezTo>
                    <a:pt x="780783" y="429260"/>
                    <a:pt x="792213" y="434340"/>
                    <a:pt x="804913" y="434340"/>
                  </a:cubicBezTo>
                  <a:cubicBezTo>
                    <a:pt x="812533" y="434340"/>
                    <a:pt x="820153" y="431800"/>
                    <a:pt x="826503" y="427990"/>
                  </a:cubicBezTo>
                  <a:lnTo>
                    <a:pt x="1089393" y="251460"/>
                  </a:lnTo>
                  <a:cubicBezTo>
                    <a:pt x="1099553" y="243840"/>
                    <a:pt x="1105903" y="232410"/>
                    <a:pt x="1105903" y="219710"/>
                  </a:cubicBezTo>
                  <a:cubicBezTo>
                    <a:pt x="1105903" y="207010"/>
                    <a:pt x="1099553" y="195580"/>
                    <a:pt x="1088123" y="187960"/>
                  </a:cubicBezTo>
                  <a:close/>
                </a:path>
              </a:pathLst>
            </a:custGeom>
            <a:solidFill>
              <a:srgbClr val="1B1A1A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/>
          <p:nvPr/>
        </p:nvSpPr>
        <p:spPr>
          <a:xfrm>
            <a:off x="0" y="0"/>
            <a:ext cx="68736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145563" y="695475"/>
            <a:ext cx="6582466" cy="8838156"/>
          </a:xfrm>
          <a:custGeom>
            <a:avLst/>
            <a:gdLst/>
            <a:ahLst/>
            <a:cxnLst/>
            <a:rect l="l" t="t" r="r" b="b"/>
            <a:pathLst>
              <a:path w="4381009" h="5892104" extrusionOk="0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1294543" y="1518006"/>
            <a:ext cx="5124237" cy="7193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GB" sz="6000"/>
              <a:t>Cross-sector solutions</a:t>
            </a:r>
            <a:endParaRPr lang="en-GB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7791450" y="710050"/>
            <a:ext cx="9770406" cy="8820810"/>
            <a:chOff x="0" y="3664"/>
            <a:chExt cx="9770406" cy="8820810"/>
          </a:xfrm>
        </p:grpSpPr>
        <p:sp>
          <p:nvSpPr>
            <p:cNvPr id="195" name="Google Shape;195;p12"/>
            <p:cNvSpPr/>
            <p:nvPr/>
          </p:nvSpPr>
          <p:spPr>
            <a:xfrm>
              <a:off x="0" y="3664"/>
              <a:ext cx="9770406" cy="1857012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61746" y="421491"/>
              <a:ext cx="1021357" cy="102135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2144849" y="3664"/>
              <a:ext cx="7625556" cy="1857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 txBox="1"/>
            <p:nvPr/>
          </p:nvSpPr>
          <p:spPr>
            <a:xfrm>
              <a:off x="2144849" y="3664"/>
              <a:ext cx="7625556" cy="1857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25" tIns="196525" rIns="196525" bIns="196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Device donations and loans (with data)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0" y="2324930"/>
              <a:ext cx="9770406" cy="1857012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561746" y="2742757"/>
              <a:ext cx="1021357" cy="102135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2144849" y="2324930"/>
              <a:ext cx="7625556" cy="1857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 txBox="1"/>
            <p:nvPr/>
          </p:nvSpPr>
          <p:spPr>
            <a:xfrm>
              <a:off x="2144849" y="2324930"/>
              <a:ext cx="7625556" cy="1857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25" tIns="196525" rIns="196525" bIns="196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 card and MiFi donations</a:t>
              </a: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0" y="4646196"/>
              <a:ext cx="9770406" cy="1857012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561746" y="5064023"/>
              <a:ext cx="1021357" cy="102135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2144849" y="4646196"/>
              <a:ext cx="7625556" cy="1857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 txBox="1"/>
            <p:nvPr/>
          </p:nvSpPr>
          <p:spPr>
            <a:xfrm>
              <a:off x="2144849" y="4646196"/>
              <a:ext cx="7625556" cy="1857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25" tIns="196525" rIns="196525" bIns="196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Public WiFi hotspots</a:t>
              </a: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0" y="6967462"/>
              <a:ext cx="9770406" cy="1857012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61746" y="7385290"/>
              <a:ext cx="1021357" cy="102135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2144849" y="6967462"/>
              <a:ext cx="7625556" cy="1857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2"/>
            <p:cNvSpPr txBox="1"/>
            <p:nvPr/>
          </p:nvSpPr>
          <p:spPr>
            <a:xfrm>
              <a:off x="2144849" y="6967462"/>
              <a:ext cx="7625556" cy="1857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25" tIns="196525" rIns="196525" bIns="196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 tariffs for broadband	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0" y="0"/>
            <a:ext cx="7041822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/>
          </p:nvPr>
        </p:nvSpPr>
        <p:spPr>
          <a:xfrm>
            <a:off x="1150935" y="1750398"/>
            <a:ext cx="5373109" cy="641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 sz="6000"/>
              <a:t>Examples of community action on data poverty</a:t>
            </a:r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body" idx="1"/>
          </p:nvPr>
        </p:nvSpPr>
        <p:spPr>
          <a:xfrm>
            <a:off x="8345750" y="875199"/>
            <a:ext cx="8575482" cy="85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 sz="3600" b="1"/>
              <a:t>Gaunless Gateway Big Local in Durham</a:t>
            </a:r>
            <a:r>
              <a:rPr lang="en-GB" sz="3600"/>
              <a:t>, identified data poverty as being a big problem for single men living in shared accommodation with no broadband connection and set up free WiFi hotspots in the community. </a:t>
            </a:r>
            <a:br>
              <a:rPr lang="en-GB" sz="3600"/>
            </a:br>
            <a:br>
              <a:rPr lang="en-GB" sz="3600"/>
            </a:br>
            <a:endParaRPr sz="3600"/>
          </a:p>
          <a:p>
            <a:pPr marL="34290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 sz="3600" b="1"/>
              <a:t>Get Connected </a:t>
            </a:r>
            <a:r>
              <a:rPr lang="en-GB" sz="3600"/>
              <a:t>is a community broadband scheme, offering a WiFi solution for those  who cannot access broadband contracts.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0" y="0"/>
            <a:ext cx="7041822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150935" y="1750398"/>
            <a:ext cx="5373109" cy="641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 sz="6000"/>
              <a:t>Example of industry action on data poverty</a:t>
            </a:r>
            <a:endParaRPr/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20800" y="7085240"/>
            <a:ext cx="3962399" cy="280473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4"/>
          <p:cNvSpPr txBox="1"/>
          <p:nvPr/>
        </p:nvSpPr>
        <p:spPr>
          <a:xfrm>
            <a:off x="7674979" y="2878494"/>
            <a:ext cx="10308220" cy="5312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286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pilot scheme developed by Good Things Foundation, Nominet and Virgin Media O2 (UK roll-out from November)</a:t>
            </a:r>
            <a:endParaRPr/>
          </a:p>
          <a:p>
            <a:pPr marL="742950" marR="0" lvl="1" indent="-2286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free data (vouchers and SIMs) to people in need</a:t>
            </a:r>
            <a:endParaRPr/>
          </a:p>
          <a:p>
            <a:pPr marL="742950" marR="0" lvl="1" indent="-2286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Aims to help over 200,000 people get connected by 2023</a:t>
            </a:r>
            <a:endParaRPr/>
          </a:p>
          <a:p>
            <a:pPr marL="742950" marR="0" lvl="1" indent="-2286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currently only available on the Virgin Media O2 network </a:t>
            </a:r>
            <a:endParaRPr/>
          </a:p>
          <a:p>
            <a:pPr marL="742950" marR="0" lvl="1" indent="-228600" algn="l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hoped that other UK’s mobile network will also join the National Databank</a:t>
            </a:r>
            <a:endParaRPr/>
          </a:p>
          <a:p>
            <a:pPr marL="742950" marR="0" lvl="1" indent="-75882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75882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4"/>
          <p:cNvSpPr/>
          <p:nvPr/>
        </p:nvSpPr>
        <p:spPr>
          <a:xfrm>
            <a:off x="8192757" y="2707678"/>
            <a:ext cx="76262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databank pilot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928AF-D204-3944-83B0-FB80A427E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0" y="723900"/>
            <a:ext cx="10210800" cy="7924800"/>
          </a:xfrm>
        </p:spPr>
        <p:txBody>
          <a:bodyPr>
            <a:normAutofit fontScale="92500" lnSpcReduction="20000"/>
          </a:bodyPr>
          <a:lstStyle/>
          <a:p>
            <a:r>
              <a:rPr lang="en-GB" sz="3300"/>
              <a:t>Rapid growth in action on data poverty but most programmes are not evaluated</a:t>
            </a:r>
          </a:p>
          <a:p>
            <a:r>
              <a:rPr lang="en-GB" sz="3300"/>
              <a:t>Many solutions assume the only barrier to data is affordability but there are considerations</a:t>
            </a:r>
          </a:p>
          <a:p>
            <a:r>
              <a:rPr lang="en-GB" sz="3300"/>
              <a:t>There is a clear link between digital and financial literacy and access to data</a:t>
            </a:r>
          </a:p>
          <a:p>
            <a:r>
              <a:rPr lang="en-GB" sz="3300"/>
              <a:t>We do not know yet what the right solutions are, but we know the following elements are vital in shaping appropriate solutions:</a:t>
            </a:r>
          </a:p>
          <a:p>
            <a:pPr lvl="1"/>
            <a:r>
              <a:rPr lang="en-GB"/>
              <a:t>Listening to the lived experiences of people experiencing data poverty</a:t>
            </a:r>
          </a:p>
          <a:p>
            <a:pPr lvl="1"/>
            <a:r>
              <a:rPr lang="en-GB"/>
              <a:t>Understanding the different dimensions of data poverty</a:t>
            </a:r>
          </a:p>
          <a:p>
            <a:pPr lvl="1"/>
            <a:r>
              <a:rPr lang="en-GB"/>
              <a:t>Cross-sector collaboration</a:t>
            </a:r>
          </a:p>
          <a:p>
            <a:pPr lvl="1"/>
            <a:r>
              <a:rPr lang="en-GB"/>
              <a:t>Gathering evidence through evaluation</a:t>
            </a:r>
          </a:p>
          <a:p>
            <a:pPr lvl="1"/>
            <a:r>
              <a:rPr lang="en-GB"/>
              <a:t>Focusing on longer-term solutions that can be implemented in a more planned and sustainable way. </a:t>
            </a:r>
          </a:p>
          <a:p>
            <a:pPr lvl="1"/>
            <a:r>
              <a:rPr lang="en-GB"/>
              <a:t>Gathering evidence of what works, for whom, and in which circumstances</a:t>
            </a:r>
          </a:p>
          <a:p>
            <a:pPr lvl="1"/>
            <a:r>
              <a:rPr lang="en-GB"/>
              <a:t>Making pricing less confusing and more transparent</a:t>
            </a:r>
          </a:p>
          <a:p>
            <a:pPr lvl="1"/>
            <a:endParaRPr lang="en-US" sz="3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5640B-46AC-CD44-BDEB-2ED8CC51FBDA}"/>
              </a:ext>
            </a:extLst>
          </p:cNvPr>
          <p:cNvSpPr/>
          <p:nvPr/>
        </p:nvSpPr>
        <p:spPr>
          <a:xfrm>
            <a:off x="0" y="17318"/>
            <a:ext cx="70104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EB7B3-DA8A-3543-AB4F-6C4E9F6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05100"/>
            <a:ext cx="4876800" cy="31242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6000"/>
              <a:t>What have we learnt from our work so far?</a:t>
            </a:r>
          </a:p>
        </p:txBody>
      </p:sp>
    </p:spTree>
    <p:extLst>
      <p:ext uri="{BB962C8B-B14F-4D97-AF65-F5344CB8AC3E}">
        <p14:creationId xmlns:p14="http://schemas.microsoft.com/office/powerpoint/2010/main" val="183245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277517" y="455386"/>
            <a:ext cx="6502991" cy="8845115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F8965-3E90-DC4A-987E-322E72E7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565" y="955687"/>
            <a:ext cx="5703414" cy="7884557"/>
          </a:xfrm>
        </p:spPr>
        <p:txBody>
          <a:bodyPr>
            <a:normAutofit/>
          </a:bodyPr>
          <a:lstStyle/>
          <a:p>
            <a:r>
              <a:rPr lang="en-US" sz="7200"/>
              <a:t>Conclusions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313CD87-F654-4E7D-8227-3DC113404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00889"/>
              </p:ext>
            </p:extLst>
          </p:nvPr>
        </p:nvGraphicFramePr>
        <p:xfrm>
          <a:off x="658368" y="455386"/>
          <a:ext cx="9883036" cy="8845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0835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68;p32" descr="A screenshot of a cell phone&#10;&#10;Description automatically generated with low confidence">
            <a:hlinkClick r:id="rId3"/>
            <a:extLst>
              <a:ext uri="{FF2B5EF4-FFF2-40B4-BE49-F238E27FC236}">
                <a16:creationId xmlns:a16="http://schemas.microsoft.com/office/drawing/2014/main" id="{835B2819-1C60-F541-881A-45021B177D79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12731" y="1685290"/>
            <a:ext cx="4904111" cy="6907200"/>
          </a:xfrm>
          <a:prstGeom prst="rect">
            <a:avLst/>
          </a:prstGeom>
          <a:noFill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48400" y="2360830"/>
            <a:ext cx="0" cy="556534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170;p32">
            <a:hlinkClick r:id="rId5"/>
            <a:extLst>
              <a:ext uri="{FF2B5EF4-FFF2-40B4-BE49-F238E27FC236}">
                <a16:creationId xmlns:a16="http://schemas.microsoft.com/office/drawing/2014/main" id="{41D9F620-CE45-C540-9A39-4E7B01F2B01A}"/>
              </a:ext>
            </a:extLst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658333" y="1685290"/>
            <a:ext cx="4921379" cy="6907200"/>
          </a:xfrm>
          <a:prstGeom prst="rect">
            <a:avLst/>
          </a:prstGeom>
          <a:noFill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93880" y="2360830"/>
            <a:ext cx="0" cy="556534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oogle Shape;169;p32">
            <a:hlinkClick r:id="rId7"/>
            <a:extLst>
              <a:ext uri="{FF2B5EF4-FFF2-40B4-BE49-F238E27FC236}">
                <a16:creationId xmlns:a16="http://schemas.microsoft.com/office/drawing/2014/main" id="{2445AE2D-25F0-644F-B07E-C72F16BFCEF3}"/>
              </a:ext>
            </a:extLst>
          </p:cNvPr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2429288" y="1685292"/>
            <a:ext cx="4904111" cy="6907200"/>
          </a:xfrm>
          <a:prstGeom prst="rect">
            <a:avLst/>
          </a:prstGeom>
          <a:noFill/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1D94AF3E-A5C1-8944-97B7-E3C4DAE30768}"/>
              </a:ext>
            </a:extLst>
          </p:cNvPr>
          <p:cNvSpPr/>
          <p:nvPr/>
        </p:nvSpPr>
        <p:spPr>
          <a:xfrm>
            <a:off x="-1" y="367282"/>
            <a:ext cx="6248391" cy="1014425"/>
          </a:xfrm>
          <a:prstGeom prst="rect">
            <a:avLst/>
          </a:prstGeom>
          <a:solidFill>
            <a:srgbClr val="FFDF59"/>
          </a:solidFill>
        </p:spPr>
        <p:txBody>
          <a:bodyPr/>
          <a:lstStyle/>
          <a:p>
            <a:r>
              <a:rPr lang="en-US" sz="6000">
                <a:latin typeface="+mj-lt"/>
              </a:rPr>
              <a:t>  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5686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40613" b="40613"/>
          <a:stretch>
            <a:fillRect/>
          </a:stretch>
        </p:blipFill>
        <p:spPr>
          <a:xfrm>
            <a:off x="0" y="0"/>
            <a:ext cx="18288000" cy="51435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123950" y="4229100"/>
            <a:ext cx="9618846" cy="1219200"/>
            <a:chOff x="0" y="351930"/>
            <a:chExt cx="12825128" cy="1625601"/>
          </a:xfrm>
        </p:grpSpPr>
        <p:sp>
          <p:nvSpPr>
            <p:cNvPr id="10" name="AutoShape 10"/>
            <p:cNvSpPr/>
            <p:nvPr/>
          </p:nvSpPr>
          <p:spPr>
            <a:xfrm>
              <a:off x="0" y="351930"/>
              <a:ext cx="12825128" cy="1625601"/>
            </a:xfrm>
            <a:prstGeom prst="rect">
              <a:avLst/>
            </a:prstGeom>
            <a:solidFill>
              <a:srgbClr val="FFDF5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607995" y="649322"/>
              <a:ext cx="11609139" cy="976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6000">
                  <a:solidFill>
                    <a:srgbClr val="1B1A1A"/>
                  </a:solidFill>
                  <a:latin typeface="+mj-lt"/>
                </a:rPr>
                <a:t>Any questions for us?</a:t>
              </a:r>
            </a:p>
          </p:txBody>
        </p:sp>
      </p:grpSp>
      <p:sp>
        <p:nvSpPr>
          <p:cNvPr id="6" name="TextBox 8">
            <a:extLst>
              <a:ext uri="{FF2B5EF4-FFF2-40B4-BE49-F238E27FC236}">
                <a16:creationId xmlns:a16="http://schemas.microsoft.com/office/drawing/2014/main" id="{51770690-43D8-0941-92F9-F50D0D6367FE}"/>
              </a:ext>
            </a:extLst>
          </p:cNvPr>
          <p:cNvSpPr txBox="1"/>
          <p:nvPr/>
        </p:nvSpPr>
        <p:spPr>
          <a:xfrm>
            <a:off x="12877800" y="6591300"/>
            <a:ext cx="4953747" cy="1011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6600">
                <a:solidFill>
                  <a:srgbClr val="1B1A1A"/>
                </a:solidFill>
                <a:latin typeface="+mj-lt"/>
              </a:rPr>
              <a:t>Contact</a:t>
            </a: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4A3B69C3-82DE-AE4C-88E8-7BC19053F527}"/>
              </a:ext>
            </a:extLst>
          </p:cNvPr>
          <p:cNvGrpSpPr/>
          <p:nvPr/>
        </p:nvGrpSpPr>
        <p:grpSpPr>
          <a:xfrm>
            <a:off x="13076404" y="7931306"/>
            <a:ext cx="4092131" cy="1037014"/>
            <a:chOff x="0" y="28575"/>
            <a:chExt cx="5456174" cy="1382683"/>
          </a:xfrm>
        </p:grpSpPr>
        <p:sp>
          <p:nvSpPr>
            <p:cNvPr id="8" name="AutoShape 15">
              <a:extLst>
                <a:ext uri="{FF2B5EF4-FFF2-40B4-BE49-F238E27FC236}">
                  <a16:creationId xmlns:a16="http://schemas.microsoft.com/office/drawing/2014/main" id="{51B138FC-B081-BD43-8B5A-9FBB7CB5C49A}"/>
                </a:ext>
              </a:extLst>
            </p:cNvPr>
            <p:cNvSpPr/>
            <p:nvPr/>
          </p:nvSpPr>
          <p:spPr>
            <a:xfrm>
              <a:off x="0" y="742024"/>
              <a:ext cx="5456172" cy="12700"/>
            </a:xfrm>
            <a:prstGeom prst="rect">
              <a:avLst/>
            </a:prstGeom>
            <a:solidFill>
              <a:srgbClr val="1B1A1A"/>
            </a:solidFill>
          </p:spPr>
        </p:sp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2BB6725D-8C04-2549-8580-9653A0467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1019455"/>
              <a:ext cx="448001" cy="321280"/>
            </a:xfrm>
            <a:prstGeom prst="rect">
              <a:avLst/>
            </a:prstGeom>
          </p:spPr>
        </p:pic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7733A4F2-4384-8645-863F-45AED5EC9543}"/>
                </a:ext>
              </a:extLst>
            </p:cNvPr>
            <p:cNvSpPr txBox="1"/>
            <p:nvPr/>
          </p:nvSpPr>
          <p:spPr>
            <a:xfrm>
              <a:off x="0" y="28575"/>
              <a:ext cx="5456172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r>
                <a:rPr lang="en-US" sz="2500">
                  <a:solidFill>
                    <a:srgbClr val="1B1A1A"/>
                  </a:solidFill>
                  <a:latin typeface="Muli Regular Bold"/>
                </a:rPr>
                <a:t>Email</a:t>
              </a: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37C46C2B-3715-4946-8CFE-CA7B19D77481}"/>
                </a:ext>
              </a:extLst>
            </p:cNvPr>
            <p:cNvSpPr txBox="1"/>
            <p:nvPr/>
          </p:nvSpPr>
          <p:spPr>
            <a:xfrm>
              <a:off x="757795" y="949593"/>
              <a:ext cx="4698379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err="1">
                  <a:solidFill>
                    <a:srgbClr val="1B1A1A"/>
                  </a:solidFill>
                  <a:latin typeface="Muli Regular"/>
                </a:rPr>
                <a:t>Patricia@pjlucas.org</a:t>
              </a:r>
              <a:endParaRPr lang="en-US" sz="2400">
                <a:solidFill>
                  <a:srgbClr val="1B1A1A"/>
                </a:solidFill>
                <a:latin typeface="Muli Regular"/>
              </a:endParaRPr>
            </a:p>
          </p:txBody>
        </p:sp>
      </p:grpSp>
      <p:pic>
        <p:nvPicPr>
          <p:cNvPr id="15" name="Picture 16">
            <a:extLst>
              <a:ext uri="{FF2B5EF4-FFF2-40B4-BE49-F238E27FC236}">
                <a16:creationId xmlns:a16="http://schemas.microsoft.com/office/drawing/2014/main" id="{A71C54B4-1BDC-A846-8B40-ACC8221FD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76402" y="9182333"/>
            <a:ext cx="336001" cy="240960"/>
          </a:xfrm>
          <a:prstGeom prst="rect">
            <a:avLst/>
          </a:prstGeom>
        </p:spPr>
      </p:pic>
      <p:sp>
        <p:nvSpPr>
          <p:cNvPr id="16" name="TextBox 18">
            <a:extLst>
              <a:ext uri="{FF2B5EF4-FFF2-40B4-BE49-F238E27FC236}">
                <a16:creationId xmlns:a16="http://schemas.microsoft.com/office/drawing/2014/main" id="{D2A2DD90-8EA9-724D-BDA7-6B0287EECF21}"/>
              </a:ext>
            </a:extLst>
          </p:cNvPr>
          <p:cNvSpPr txBox="1"/>
          <p:nvPr/>
        </p:nvSpPr>
        <p:spPr>
          <a:xfrm>
            <a:off x="13644748" y="9129935"/>
            <a:ext cx="4385403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err="1">
                <a:solidFill>
                  <a:srgbClr val="1B1A1A"/>
                </a:solidFill>
                <a:latin typeface="Muli Regular"/>
              </a:rPr>
              <a:t>Rosa@framecollective.org.uk</a:t>
            </a:r>
            <a:endParaRPr lang="en-US" sz="2400">
              <a:solidFill>
                <a:srgbClr val="1B1A1A"/>
              </a:solidFill>
              <a:latin typeface="Muli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0"/>
            <a:ext cx="69813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357050" y="2948179"/>
            <a:ext cx="4267200" cy="439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sz="6000">
                <a:latin typeface="Calibri"/>
                <a:ea typeface="Calibri"/>
                <a:cs typeface="Calibri"/>
                <a:sym typeface="Calibri"/>
              </a:rPr>
              <a:t>The digital divide is changing</a:t>
            </a:r>
            <a:endParaRPr lang="en-GB" sz="6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5950" y="562356"/>
            <a:ext cx="10972800" cy="916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2E8649-BEE0-8B41-84F1-1BBC2B5F644E}"/>
              </a:ext>
            </a:extLst>
          </p:cNvPr>
          <p:cNvSpPr/>
          <p:nvPr/>
        </p:nvSpPr>
        <p:spPr>
          <a:xfrm>
            <a:off x="0" y="439862"/>
            <a:ext cx="11204150" cy="1418875"/>
          </a:xfrm>
          <a:prstGeom prst="rect">
            <a:avLst/>
          </a:prstGeom>
          <a:solidFill>
            <a:srgbClr val="FFD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90945" y="713337"/>
            <a:ext cx="10899350" cy="1145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rmAutofit/>
          </a:bodyPr>
          <a:lstStyle/>
          <a:p>
            <a:pPr algn="l"/>
            <a:r>
              <a:rPr lang="en-GB"/>
              <a:t>Digital natives and digital migrants dominate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1204150" y="3047100"/>
            <a:ext cx="6460200" cy="60906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rmAutofit/>
          </a:bodyPr>
          <a:lstStyle/>
          <a:p>
            <a:pPr marL="457200" indent="-457200"/>
            <a:r>
              <a:rPr lang="en-GB"/>
              <a:t>Adult spend an average of 3+ hours online</a:t>
            </a:r>
            <a:endParaRPr/>
          </a:p>
          <a:p>
            <a:pPr marL="457200" indent="-457200">
              <a:spcBef>
                <a:spcPts val="2400"/>
              </a:spcBef>
            </a:pPr>
            <a:r>
              <a:rPr lang="en-GB"/>
              <a:t>Internet use widespread across all ages</a:t>
            </a:r>
            <a:endParaRPr/>
          </a:p>
          <a:p>
            <a:pPr marL="457200" indent="-457200">
              <a:spcBef>
                <a:spcPts val="2400"/>
              </a:spcBef>
            </a:pPr>
            <a:r>
              <a:rPr lang="en-GB"/>
              <a:t>The divide is now about affordability, usage is lowest in low income groups </a:t>
            </a:r>
            <a:endParaRPr/>
          </a:p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644500" y="9345051"/>
            <a:ext cx="10049400" cy="98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r>
              <a:rPr lang="en-GB" sz="2000"/>
              <a:t>https://www.ofcom.org.uk/research-and-data/internet-and-on-demand-research/online-nation</a:t>
            </a:r>
            <a:endParaRPr sz="20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340251"/>
            <a:ext cx="10594552" cy="641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99D30F-33D8-C34D-8212-7D50C48E7228}"/>
              </a:ext>
            </a:extLst>
          </p:cNvPr>
          <p:cNvSpPr/>
          <p:nvPr/>
        </p:nvSpPr>
        <p:spPr>
          <a:xfrm>
            <a:off x="0" y="0"/>
            <a:ext cx="73152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066800" y="2642650"/>
            <a:ext cx="4495800" cy="250085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rmAutofit/>
          </a:bodyPr>
          <a:lstStyle/>
          <a:p>
            <a:r>
              <a:rPr lang="en-GB" sz="6000"/>
              <a:t>What is data poverty?</a:t>
            </a: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7377600" y="342900"/>
            <a:ext cx="10681800" cy="102870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rmAutofit lnSpcReduction="10000"/>
          </a:bodyPr>
          <a:lstStyle/>
          <a:p>
            <a:pPr marL="457200" indent="-457200">
              <a:spcBef>
                <a:spcPts val="2400"/>
              </a:spcBef>
            </a:pPr>
            <a:r>
              <a:rPr lang="en-GB">
                <a:solidFill>
                  <a:schemeClr val="dk1"/>
                </a:solidFill>
              </a:rPr>
              <a:t>Unaffordability of broadband connection:</a:t>
            </a:r>
            <a:endParaRPr>
              <a:solidFill>
                <a:schemeClr val="dk1"/>
              </a:solidFill>
            </a:endParaRPr>
          </a:p>
          <a:p>
            <a:pPr indent="-622300">
              <a:spcBef>
                <a:spcPts val="2400"/>
              </a:spcBef>
              <a:buClr>
                <a:schemeClr val="dk1"/>
              </a:buClr>
              <a:buSzPts val="1300"/>
              <a:buChar char="➢"/>
            </a:pPr>
            <a:r>
              <a:rPr lang="en-GB">
                <a:solidFill>
                  <a:schemeClr val="dk1"/>
                </a:solidFill>
              </a:rPr>
              <a:t>In Scotland, just 40% of those living on lowest income have broadband</a:t>
            </a:r>
            <a:endParaRPr>
              <a:solidFill>
                <a:schemeClr val="dk1"/>
              </a:solidFill>
            </a:endParaRPr>
          </a:p>
          <a:p>
            <a:pPr indent="-622300">
              <a:buClr>
                <a:schemeClr val="dk1"/>
              </a:buClr>
              <a:buSzPts val="1300"/>
              <a:buChar char="➢"/>
            </a:pPr>
            <a:r>
              <a:rPr lang="en-GB">
                <a:solidFill>
                  <a:schemeClr val="dk1"/>
                </a:solidFill>
              </a:rPr>
              <a:t>In the USA, 48% of those without broadband at home said this was because it was unaffordable</a:t>
            </a:r>
            <a:endParaRPr>
              <a:solidFill>
                <a:schemeClr val="dk1"/>
              </a:solidFill>
            </a:endParaRPr>
          </a:p>
          <a:p>
            <a:pPr indent="-622300">
              <a:buClr>
                <a:schemeClr val="dk1"/>
              </a:buClr>
              <a:buSzPts val="1300"/>
              <a:buChar char="➢"/>
            </a:pPr>
            <a:r>
              <a:rPr lang="en-GB">
                <a:solidFill>
                  <a:schemeClr val="dk1"/>
                </a:solidFill>
              </a:rPr>
              <a:t>In the UK, Lloyds found that no/low users said the of broadband was a barrier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indent="-457200">
              <a:spcBef>
                <a:spcPts val="2400"/>
              </a:spcBef>
            </a:pPr>
            <a:r>
              <a:rPr lang="en-GB">
                <a:solidFill>
                  <a:schemeClr val="dk1"/>
                </a:solidFill>
              </a:rPr>
              <a:t>Going online is more costly for those who lack digital literacy or have poorer purchasing power</a:t>
            </a:r>
            <a:endParaRPr>
              <a:solidFill>
                <a:schemeClr val="dk1"/>
              </a:solidFill>
            </a:endParaRPr>
          </a:p>
          <a:p>
            <a:pPr indent="-622300">
              <a:spcBef>
                <a:spcPts val="2400"/>
              </a:spcBef>
              <a:buClr>
                <a:schemeClr val="dk1"/>
              </a:buClr>
              <a:buSzPts val="1300"/>
              <a:buChar char="➢"/>
            </a:pPr>
            <a:r>
              <a:rPr lang="en-GB">
                <a:solidFill>
                  <a:schemeClr val="dk1"/>
                </a:solidFill>
              </a:rPr>
              <a:t>Contracts can be difficult to understand, and difficult to access for some</a:t>
            </a:r>
            <a:endParaRPr>
              <a:solidFill>
                <a:schemeClr val="dk1"/>
              </a:solidFill>
            </a:endParaRPr>
          </a:p>
          <a:p>
            <a:pPr indent="-622300">
              <a:buClr>
                <a:schemeClr val="dk1"/>
              </a:buClr>
              <a:buSzPts val="1300"/>
              <a:buChar char="➢"/>
            </a:pPr>
            <a:r>
              <a:rPr lang="en-GB">
                <a:solidFill>
                  <a:schemeClr val="dk1"/>
                </a:solidFill>
              </a:rPr>
              <a:t>Pay-as-you-go costs are higher than contract costs</a:t>
            </a:r>
            <a:endParaRPr>
              <a:solidFill>
                <a:schemeClr val="dk1"/>
              </a:solidFill>
            </a:endParaRPr>
          </a:p>
          <a:p>
            <a:pPr indent="-622300">
              <a:buClr>
                <a:schemeClr val="dk1"/>
              </a:buClr>
              <a:buSzPts val="1300"/>
              <a:buChar char="➢"/>
            </a:pPr>
            <a:r>
              <a:rPr lang="en-GB">
                <a:solidFill>
                  <a:schemeClr val="dk1"/>
                </a:solidFill>
              </a:rPr>
              <a:t>Those with low digital skills pay more for their access - Lloyds estimated the lower income/lower engagement groups spend £720 more per year going online than those with similar income but high digital engagement</a:t>
            </a:r>
            <a:br>
              <a:rPr lang="en-GB">
                <a:solidFill>
                  <a:schemeClr val="dk1"/>
                </a:solidFill>
              </a:rPr>
            </a:b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DB28B004-6238-4D4F-BDF7-DC8AE3670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0" y="3269848"/>
            <a:ext cx="5066203" cy="570620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E282663-C6B3-1948-92D3-04C4FF8C7BD8}"/>
              </a:ext>
            </a:extLst>
          </p:cNvPr>
          <p:cNvSpPr/>
          <p:nvPr/>
        </p:nvSpPr>
        <p:spPr>
          <a:xfrm>
            <a:off x="0" y="623938"/>
            <a:ext cx="11204150" cy="1418875"/>
          </a:xfrm>
          <a:prstGeom prst="rect">
            <a:avLst/>
          </a:prstGeom>
          <a:solidFill>
            <a:srgbClr val="FFD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rmAutofit/>
          </a:bodyPr>
          <a:lstStyle/>
          <a:p>
            <a:pPr algn="l">
              <a:spcBef>
                <a:spcPts val="0"/>
              </a:spcBef>
            </a:pPr>
            <a:r>
              <a:rPr lang="en-GB"/>
              <a:t>Drivers and dimensions of data poverty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780316" y="3269850"/>
            <a:ext cx="5038671" cy="583682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91" name="Google Shape;91;p18"/>
          <p:cNvSpPr/>
          <p:nvPr/>
        </p:nvSpPr>
        <p:spPr>
          <a:xfrm>
            <a:off x="6649583" y="3269850"/>
            <a:ext cx="5038671" cy="583682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92" name="Google Shape;92;p18"/>
          <p:cNvSpPr/>
          <p:nvPr/>
        </p:nvSpPr>
        <p:spPr>
          <a:xfrm>
            <a:off x="12490433" y="3269850"/>
            <a:ext cx="5038671" cy="583682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800">
                <a:effectLst/>
                <a:latin typeface="Arial" panose="020B0604020202020204" pitchFamily="34" charset="0"/>
                <a:ea typeface="Selawik" panose="020B0502040204020203" pitchFamily="34" charset="0"/>
              </a:rPr>
              <a:t>Affordability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800">
                <a:effectLst/>
                <a:latin typeface="Arial" panose="020B0604020202020204" pitchFamily="34" charset="0"/>
                <a:ea typeface="Selawik" panose="020B0502040204020203" pitchFamily="34" charset="0"/>
              </a:rPr>
              <a:t>Choice 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800">
                <a:effectLst/>
                <a:latin typeface="Arial" panose="020B0604020202020204" pitchFamily="34" charset="0"/>
                <a:ea typeface="Selawik" panose="020B0502040204020203" pitchFamily="34" charset="0"/>
              </a:rPr>
              <a:t>Infrastructure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800">
                <a:effectLst/>
                <a:latin typeface="Arial" panose="020B0604020202020204" pitchFamily="34" charset="0"/>
                <a:ea typeface="Selawik" panose="020B0502040204020203" pitchFamily="34" charset="0"/>
              </a:rPr>
              <a:t>Privacy and security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800">
                <a:effectLst/>
                <a:latin typeface="Arial" panose="020B0604020202020204" pitchFamily="34" charset="0"/>
                <a:ea typeface="Selawik" panose="020B0502040204020203" pitchFamily="34" charset="0"/>
              </a:rPr>
              <a:t>Quantity 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800">
                <a:effectLst/>
                <a:latin typeface="Arial" panose="020B0604020202020204" pitchFamily="34" charset="0"/>
                <a:ea typeface="Selawik" panose="020B0502040204020203" pitchFamily="34" charset="0"/>
              </a:rPr>
              <a:t>Skills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800">
                <a:effectLst/>
                <a:latin typeface="Arial" panose="020B0604020202020204" pitchFamily="34" charset="0"/>
                <a:ea typeface="Selawik" panose="020B0502040204020203" pitchFamily="34" charset="0"/>
              </a:rPr>
              <a:t>Usability</a:t>
            </a:r>
            <a:endParaRPr lang="en-GB" sz="1800">
              <a:effectLst/>
              <a:latin typeface="Arial" panose="020B0604020202020204" pitchFamily="34" charset="0"/>
              <a:ea typeface="Selawik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28525-2D59-44BE-AC24-133F81423C41}"/>
              </a:ext>
            </a:extLst>
          </p:cNvPr>
          <p:cNvSpPr txBox="1"/>
          <p:nvPr/>
        </p:nvSpPr>
        <p:spPr>
          <a:xfrm>
            <a:off x="1819468" y="2685075"/>
            <a:ext cx="360161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/>
              <a:t>Drivers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9DC24-7FE5-41E8-A34E-1944F99AE61C}"/>
              </a:ext>
            </a:extLst>
          </p:cNvPr>
          <p:cNvSpPr txBox="1"/>
          <p:nvPr/>
        </p:nvSpPr>
        <p:spPr>
          <a:xfrm>
            <a:off x="7225003" y="2685074"/>
            <a:ext cx="360161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/>
              <a:t>Vulnerable groups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DE2-2C94-49A3-BA07-4A9D618A3384}"/>
              </a:ext>
            </a:extLst>
          </p:cNvPr>
          <p:cNvSpPr txBox="1"/>
          <p:nvPr/>
        </p:nvSpPr>
        <p:spPr>
          <a:xfrm>
            <a:off x="12375501" y="2685073"/>
            <a:ext cx="360161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/>
              <a:t>Dimensions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83FFD-28FE-41EC-BE09-69D75F51200A}"/>
              </a:ext>
            </a:extLst>
          </p:cNvPr>
          <p:cNvGrpSpPr/>
          <p:nvPr/>
        </p:nvGrpSpPr>
        <p:grpSpPr>
          <a:xfrm>
            <a:off x="7099747" y="4554372"/>
            <a:ext cx="1734300" cy="1073100"/>
            <a:chOff x="7099746" y="4554372"/>
            <a:chExt cx="1127786" cy="639251"/>
          </a:xfrm>
        </p:grpSpPr>
        <p:sp>
          <p:nvSpPr>
            <p:cNvPr id="11" name="Rectangle: Single Corner Snipped 10">
              <a:extLst>
                <a:ext uri="{FF2B5EF4-FFF2-40B4-BE49-F238E27FC236}">
                  <a16:creationId xmlns:a16="http://schemas.microsoft.com/office/drawing/2014/main" id="{122E8E67-A954-4CA7-8B8C-76DC2E113DAF}"/>
                </a:ext>
              </a:extLst>
            </p:cNvPr>
            <p:cNvSpPr/>
            <p:nvPr/>
          </p:nvSpPr>
          <p:spPr>
            <a:xfrm>
              <a:off x="7099746" y="4554372"/>
              <a:ext cx="1097903" cy="639251"/>
            </a:xfrm>
            <a:prstGeom prst="snip1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8BA4A2-5E4A-484E-A4C0-B33227653832}"/>
                </a:ext>
              </a:extLst>
            </p:cNvPr>
            <p:cNvSpPr txBox="1"/>
            <p:nvPr/>
          </p:nvSpPr>
          <p:spPr>
            <a:xfrm>
              <a:off x="7226008" y="4809459"/>
              <a:ext cx="1001524" cy="2200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>
                  <a:latin typeface="Bradley Hand ITC" panose="03070402050302030203" pitchFamily="66" charset="0"/>
                </a:rPr>
                <a:t>Refugees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570895-4B22-4122-A159-369FF1A7F5F5}"/>
              </a:ext>
            </a:extLst>
          </p:cNvPr>
          <p:cNvGrpSpPr/>
          <p:nvPr/>
        </p:nvGrpSpPr>
        <p:grpSpPr>
          <a:xfrm>
            <a:off x="9608187" y="3914312"/>
            <a:ext cx="1917691" cy="1161150"/>
            <a:chOff x="9608184" y="3914312"/>
            <a:chExt cx="1247042" cy="691703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050AA6E3-5594-4169-A8B8-AF89445FAA60}"/>
                </a:ext>
              </a:extLst>
            </p:cNvPr>
            <p:cNvSpPr/>
            <p:nvPr/>
          </p:nvSpPr>
          <p:spPr>
            <a:xfrm>
              <a:off x="9608184" y="3914312"/>
              <a:ext cx="1230870" cy="691703"/>
            </a:xfrm>
            <a:prstGeom prst="snip1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953E3F-BF87-4BD9-8824-6DE78BB90641}"/>
                </a:ext>
              </a:extLst>
            </p:cNvPr>
            <p:cNvSpPr txBox="1"/>
            <p:nvPr/>
          </p:nvSpPr>
          <p:spPr>
            <a:xfrm>
              <a:off x="9624357" y="4125450"/>
              <a:ext cx="1230869" cy="2200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>
                  <a:latin typeface="Bradley Hand ITC" panose="03070402050302030203" pitchFamily="66" charset="0"/>
                </a:rPr>
                <a:t>With Disabilities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CA50F91-401A-4FB7-9B8A-A39CB1A29245}"/>
              </a:ext>
            </a:extLst>
          </p:cNvPr>
          <p:cNvGrpSpPr/>
          <p:nvPr/>
        </p:nvGrpSpPr>
        <p:grpSpPr>
          <a:xfrm>
            <a:off x="8560205" y="4875525"/>
            <a:ext cx="1688346" cy="1073100"/>
            <a:chOff x="8560205" y="4875525"/>
            <a:chExt cx="1097903" cy="639251"/>
          </a:xfrm>
        </p:grpSpPr>
        <p:sp>
          <p:nvSpPr>
            <p:cNvPr id="22" name="Rectangle: Single Corner Snipped 21">
              <a:extLst>
                <a:ext uri="{FF2B5EF4-FFF2-40B4-BE49-F238E27FC236}">
                  <a16:creationId xmlns:a16="http://schemas.microsoft.com/office/drawing/2014/main" id="{AC945182-54EF-4A97-8171-0E36FC0695C3}"/>
                </a:ext>
              </a:extLst>
            </p:cNvPr>
            <p:cNvSpPr/>
            <p:nvPr/>
          </p:nvSpPr>
          <p:spPr>
            <a:xfrm>
              <a:off x="8560205" y="4875525"/>
              <a:ext cx="1097903" cy="639251"/>
            </a:xfrm>
            <a:prstGeom prst="snip1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8DDB42-FF56-4766-9D22-A7CE18D1283A}"/>
                </a:ext>
              </a:extLst>
            </p:cNvPr>
            <p:cNvSpPr txBox="1"/>
            <p:nvPr/>
          </p:nvSpPr>
          <p:spPr>
            <a:xfrm>
              <a:off x="8628509" y="5070393"/>
              <a:ext cx="1001524" cy="2200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>
                  <a:latin typeface="Bradley Hand ITC" panose="03070402050302030203" pitchFamily="66" charset="0"/>
                </a:rPr>
                <a:t>Homeless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794260E-65E7-4B3F-91CC-3880694D1BB0}"/>
              </a:ext>
            </a:extLst>
          </p:cNvPr>
          <p:cNvGrpSpPr/>
          <p:nvPr/>
        </p:nvGrpSpPr>
        <p:grpSpPr>
          <a:xfrm>
            <a:off x="7145702" y="5730615"/>
            <a:ext cx="1768333" cy="1073100"/>
            <a:chOff x="7145700" y="5730615"/>
            <a:chExt cx="1149917" cy="639251"/>
          </a:xfrm>
        </p:grpSpPr>
        <p:sp>
          <p:nvSpPr>
            <p:cNvPr id="25" name="Rectangle: Single Corner Snipped 24">
              <a:extLst>
                <a:ext uri="{FF2B5EF4-FFF2-40B4-BE49-F238E27FC236}">
                  <a16:creationId xmlns:a16="http://schemas.microsoft.com/office/drawing/2014/main" id="{FB297B59-BE6F-4D64-A120-5CCBBDDB07AB}"/>
                </a:ext>
              </a:extLst>
            </p:cNvPr>
            <p:cNvSpPr/>
            <p:nvPr/>
          </p:nvSpPr>
          <p:spPr>
            <a:xfrm>
              <a:off x="7145700" y="5730615"/>
              <a:ext cx="1097903" cy="639251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97AD0D-3308-46EE-8A3C-CCE8BFDC65F5}"/>
                </a:ext>
              </a:extLst>
            </p:cNvPr>
            <p:cNvSpPr txBox="1"/>
            <p:nvPr/>
          </p:nvSpPr>
          <p:spPr>
            <a:xfrm>
              <a:off x="7255553" y="5867483"/>
              <a:ext cx="1040064" cy="385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latin typeface="Bradley Hand ITC" panose="03070402050302030203" pitchFamily="66" charset="0"/>
                </a:rPr>
                <a:t>Those in education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4680A1-2AF9-4A8B-A1A8-E6875C756FF1}"/>
              </a:ext>
            </a:extLst>
          </p:cNvPr>
          <p:cNvGrpSpPr/>
          <p:nvPr/>
        </p:nvGrpSpPr>
        <p:grpSpPr>
          <a:xfrm>
            <a:off x="7816812" y="3604878"/>
            <a:ext cx="2216968" cy="1161150"/>
            <a:chOff x="7811805" y="3604878"/>
            <a:chExt cx="1441657" cy="691703"/>
          </a:xfrm>
        </p:grpSpPr>
        <p:sp>
          <p:nvSpPr>
            <p:cNvPr id="31" name="Rectangle: Single Corner Snipped 30">
              <a:extLst>
                <a:ext uri="{FF2B5EF4-FFF2-40B4-BE49-F238E27FC236}">
                  <a16:creationId xmlns:a16="http://schemas.microsoft.com/office/drawing/2014/main" id="{4420B3F5-331E-4DF5-AEFB-DF9B9A867FA6}"/>
                </a:ext>
              </a:extLst>
            </p:cNvPr>
            <p:cNvSpPr/>
            <p:nvPr/>
          </p:nvSpPr>
          <p:spPr>
            <a:xfrm>
              <a:off x="7811805" y="3604878"/>
              <a:ext cx="1230869" cy="691703"/>
            </a:xfrm>
            <a:prstGeom prst="snip1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338EBD-3F19-4DCD-82EA-7AA9EF6FF392}"/>
                </a:ext>
              </a:extLst>
            </p:cNvPr>
            <p:cNvSpPr txBox="1"/>
            <p:nvPr/>
          </p:nvSpPr>
          <p:spPr>
            <a:xfrm>
              <a:off x="7942529" y="3766075"/>
              <a:ext cx="1310933" cy="3850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>
                  <a:latin typeface="Bradley Hand ITC" panose="03070402050302030203" pitchFamily="66" charset="0"/>
                </a:rPr>
                <a:t>Insecure employment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2D9A4E-B0D8-4FBE-8042-C6C64FB851F3}"/>
              </a:ext>
            </a:extLst>
          </p:cNvPr>
          <p:cNvGrpSpPr/>
          <p:nvPr/>
        </p:nvGrpSpPr>
        <p:grpSpPr>
          <a:xfrm>
            <a:off x="7116686" y="7194159"/>
            <a:ext cx="2112863" cy="1146917"/>
            <a:chOff x="7126634" y="6934084"/>
            <a:chExt cx="1373959" cy="683224"/>
          </a:xfrm>
        </p:grpSpPr>
        <p:sp>
          <p:nvSpPr>
            <p:cNvPr id="33" name="Rectangle: Single Corner Snipped 32">
              <a:extLst>
                <a:ext uri="{FF2B5EF4-FFF2-40B4-BE49-F238E27FC236}">
                  <a16:creationId xmlns:a16="http://schemas.microsoft.com/office/drawing/2014/main" id="{DE812EA2-0133-47B4-92A7-6F38720CD3D1}"/>
                </a:ext>
              </a:extLst>
            </p:cNvPr>
            <p:cNvSpPr/>
            <p:nvPr/>
          </p:nvSpPr>
          <p:spPr>
            <a:xfrm>
              <a:off x="7126634" y="6934084"/>
              <a:ext cx="1294327" cy="683224"/>
            </a:xfrm>
            <a:prstGeom prst="snip1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76A493-C20E-4554-9E45-E8F350FA332A}"/>
                </a:ext>
              </a:extLst>
            </p:cNvPr>
            <p:cNvSpPr txBox="1"/>
            <p:nvPr/>
          </p:nvSpPr>
          <p:spPr>
            <a:xfrm>
              <a:off x="7206266" y="7179220"/>
              <a:ext cx="1294327" cy="22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latin typeface="Bradley Hand ITC" panose="03070402050302030203" pitchFamily="66" charset="0"/>
                </a:rPr>
                <a:t>Unemployed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261FE4-DB7E-48B7-97E6-0F1DE4B201A0}"/>
              </a:ext>
            </a:extLst>
          </p:cNvPr>
          <p:cNvGrpSpPr/>
          <p:nvPr/>
        </p:nvGrpSpPr>
        <p:grpSpPr>
          <a:xfrm>
            <a:off x="9434254" y="7080135"/>
            <a:ext cx="2133521" cy="1448355"/>
            <a:chOff x="8991726" y="7087120"/>
            <a:chExt cx="1387393" cy="862792"/>
          </a:xfrm>
        </p:grpSpPr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CB86F19E-AFAD-4E90-B4BF-057150915903}"/>
                </a:ext>
              </a:extLst>
            </p:cNvPr>
            <p:cNvSpPr/>
            <p:nvPr/>
          </p:nvSpPr>
          <p:spPr>
            <a:xfrm>
              <a:off x="8991726" y="7087120"/>
              <a:ext cx="1294327" cy="862792"/>
            </a:xfrm>
            <a:prstGeom prst="snip1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81B907-2B0D-43F7-9610-F313E9F8A29A}"/>
                </a:ext>
              </a:extLst>
            </p:cNvPr>
            <p:cNvSpPr txBox="1"/>
            <p:nvPr/>
          </p:nvSpPr>
          <p:spPr>
            <a:xfrm>
              <a:off x="9135740" y="7264351"/>
              <a:ext cx="1243379" cy="55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latin typeface="Bradley Hand ITC" panose="03070402050302030203" pitchFamily="66" charset="0"/>
                </a:rPr>
                <a:t>Multiple occupancy housing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7B89AD8-3DC5-4EE8-AF10-8A36CB002EFD}"/>
              </a:ext>
            </a:extLst>
          </p:cNvPr>
          <p:cNvGrpSpPr/>
          <p:nvPr/>
        </p:nvGrpSpPr>
        <p:grpSpPr>
          <a:xfrm>
            <a:off x="9733377" y="5655818"/>
            <a:ext cx="1921980" cy="1107211"/>
            <a:chOff x="9733374" y="5655818"/>
            <a:chExt cx="1249831" cy="659571"/>
          </a:xfrm>
        </p:grpSpPr>
        <p:sp>
          <p:nvSpPr>
            <p:cNvPr id="15" name="Rectangle: Single Corner Snipped 14">
              <a:extLst>
                <a:ext uri="{FF2B5EF4-FFF2-40B4-BE49-F238E27FC236}">
                  <a16:creationId xmlns:a16="http://schemas.microsoft.com/office/drawing/2014/main" id="{4CE67F98-5D09-4E98-BC83-9F9B99623E5E}"/>
                </a:ext>
              </a:extLst>
            </p:cNvPr>
            <p:cNvSpPr/>
            <p:nvPr/>
          </p:nvSpPr>
          <p:spPr>
            <a:xfrm>
              <a:off x="9733374" y="5655818"/>
              <a:ext cx="1116994" cy="659571"/>
            </a:xfrm>
            <a:prstGeom prst="snip1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CC78CB-91A8-471A-B061-515FF6B76F36}"/>
                </a:ext>
              </a:extLst>
            </p:cNvPr>
            <p:cNvSpPr txBox="1"/>
            <p:nvPr/>
          </p:nvSpPr>
          <p:spPr>
            <a:xfrm>
              <a:off x="9981681" y="5852924"/>
              <a:ext cx="1001524" cy="385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latin typeface="Bradley Hand ITC" panose="03070402050302030203" pitchFamily="66" charset="0"/>
                </a:rPr>
                <a:t>Remote locations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D664774-3D69-4FD3-A52C-D283771A69D1}"/>
              </a:ext>
            </a:extLst>
          </p:cNvPr>
          <p:cNvSpPr txBox="1"/>
          <p:nvPr/>
        </p:nvSpPr>
        <p:spPr>
          <a:xfrm>
            <a:off x="8114334" y="8173559"/>
            <a:ext cx="119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Rectangle: Single Corner Snipped 27">
            <a:extLst>
              <a:ext uri="{FF2B5EF4-FFF2-40B4-BE49-F238E27FC236}">
                <a16:creationId xmlns:a16="http://schemas.microsoft.com/office/drawing/2014/main" id="{C50F2ADD-BF08-48A7-B726-A46238DB6D83}"/>
              </a:ext>
            </a:extLst>
          </p:cNvPr>
          <p:cNvSpPr/>
          <p:nvPr/>
        </p:nvSpPr>
        <p:spPr>
          <a:xfrm>
            <a:off x="8379548" y="6152335"/>
            <a:ext cx="1672687" cy="1099249"/>
          </a:xfrm>
          <a:prstGeom prst="snip1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8E05FF-8C1A-4C5E-8473-F704D8A308A3}"/>
              </a:ext>
            </a:extLst>
          </p:cNvPr>
          <p:cNvSpPr txBox="1"/>
          <p:nvPr/>
        </p:nvSpPr>
        <p:spPr>
          <a:xfrm>
            <a:off x="8666902" y="6354388"/>
            <a:ext cx="12440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Bradley Hand ITC" panose="03070402050302030203" pitchFamily="66" charset="0"/>
              </a:rPr>
              <a:t>Domestic Violence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3342C9-D23D-F74B-BE62-4E033CBA1403}"/>
              </a:ext>
            </a:extLst>
          </p:cNvPr>
          <p:cNvSpPr/>
          <p:nvPr/>
        </p:nvSpPr>
        <p:spPr>
          <a:xfrm>
            <a:off x="0" y="439862"/>
            <a:ext cx="13182600" cy="1418875"/>
          </a:xfrm>
          <a:prstGeom prst="rect">
            <a:avLst/>
          </a:prstGeom>
          <a:solidFill>
            <a:srgbClr val="FFD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206638" y="688149"/>
            <a:ext cx="12769323" cy="1145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rmAutofit/>
          </a:bodyPr>
          <a:lstStyle/>
          <a:p>
            <a:pPr algn="l"/>
            <a:r>
              <a:rPr lang="en-GB"/>
              <a:t>Who experiences data poverty in Scotland and Wales?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319" y="2056950"/>
            <a:ext cx="9040562" cy="55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585119" y="3650691"/>
            <a:ext cx="6879962" cy="39639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rmAutofit lnSpcReduction="10000"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en-GB" sz="4000"/>
              <a:t>“Data poverty is where individuals or households cannot afford sufficient, private, and secure mobile or broadband data to meet their essential needs.”</a:t>
            </a:r>
            <a:endParaRPr sz="4000"/>
          </a:p>
        </p:txBody>
      </p:sp>
      <p:sp>
        <p:nvSpPr>
          <p:cNvPr id="106" name="Google Shape;106;p20"/>
          <p:cNvSpPr txBox="1"/>
          <p:nvPr/>
        </p:nvSpPr>
        <p:spPr>
          <a:xfrm>
            <a:off x="8915400" y="8205161"/>
            <a:ext cx="9372600" cy="147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</a:rPr>
              <a:t> </a:t>
            </a:r>
            <a:r>
              <a:rPr lang="en-GB" sz="2400" b="1">
                <a:solidFill>
                  <a:schemeClr val="dk1"/>
                </a:solidFill>
              </a:rPr>
              <a:t>1 in 7 adults in Scotland and Wales said they experienced data poverty</a:t>
            </a:r>
            <a:endParaRPr sz="2400" b="1">
              <a:solidFill>
                <a:schemeClr val="dk1"/>
              </a:solidFill>
            </a:endParaRPr>
          </a:p>
          <a:p>
            <a:endParaRPr sz="2400" b="1">
              <a:solidFill>
                <a:schemeClr val="dk1"/>
              </a:solidFill>
            </a:endParaRPr>
          </a:p>
          <a:p>
            <a:r>
              <a:rPr lang="en-GB" sz="2400" b="1">
                <a:solidFill>
                  <a:schemeClr val="dk1"/>
                </a:solidFill>
              </a:rPr>
              <a:t>About 1 in 3 of these experienced most or all aspects of data poverty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55809D3-06EC-5B41-BE8A-587DF3D081D0}"/>
              </a:ext>
            </a:extLst>
          </p:cNvPr>
          <p:cNvSpPr/>
          <p:nvPr/>
        </p:nvSpPr>
        <p:spPr>
          <a:xfrm>
            <a:off x="0" y="17318"/>
            <a:ext cx="70104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6572909" y="8991875"/>
            <a:ext cx="686391" cy="266425"/>
            <a:chOff x="0" y="0"/>
            <a:chExt cx="1105903" cy="429260"/>
          </a:xfrm>
        </p:grpSpPr>
        <p:sp>
          <p:nvSpPr>
            <p:cNvPr id="7" name="Freeform 7"/>
            <p:cNvSpPr/>
            <p:nvPr/>
          </p:nvSpPr>
          <p:spPr>
            <a:xfrm>
              <a:off x="0" y="-5080"/>
              <a:ext cx="1105903" cy="434340"/>
            </a:xfrm>
            <a:custGeom>
              <a:avLst/>
              <a:gdLst/>
              <a:ahLst/>
              <a:cxnLst/>
              <a:rect l="l" t="t" r="r" b="b"/>
              <a:pathLst>
                <a:path w="1105903" h="434340">
                  <a:moveTo>
                    <a:pt x="1088123" y="187960"/>
                  </a:moveTo>
                  <a:lnTo>
                    <a:pt x="826503" y="11430"/>
                  </a:lnTo>
                  <a:cubicBezTo>
                    <a:pt x="808723" y="0"/>
                    <a:pt x="785863" y="3810"/>
                    <a:pt x="773163" y="21590"/>
                  </a:cubicBezTo>
                  <a:cubicBezTo>
                    <a:pt x="761733" y="39370"/>
                    <a:pt x="765543" y="62230"/>
                    <a:pt x="783323" y="74930"/>
                  </a:cubicBezTo>
                  <a:lnTo>
                    <a:pt x="942073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942073" y="257810"/>
                  </a:lnTo>
                  <a:lnTo>
                    <a:pt x="783323" y="364490"/>
                  </a:lnTo>
                  <a:cubicBezTo>
                    <a:pt x="765543" y="375920"/>
                    <a:pt x="761733" y="400050"/>
                    <a:pt x="773163" y="417830"/>
                  </a:cubicBezTo>
                  <a:cubicBezTo>
                    <a:pt x="780783" y="429260"/>
                    <a:pt x="792213" y="434340"/>
                    <a:pt x="804913" y="434340"/>
                  </a:cubicBezTo>
                  <a:cubicBezTo>
                    <a:pt x="812533" y="434340"/>
                    <a:pt x="820153" y="431800"/>
                    <a:pt x="826503" y="427990"/>
                  </a:cubicBezTo>
                  <a:lnTo>
                    <a:pt x="1089393" y="251460"/>
                  </a:lnTo>
                  <a:cubicBezTo>
                    <a:pt x="1099553" y="243840"/>
                    <a:pt x="1105903" y="232410"/>
                    <a:pt x="1105903" y="219710"/>
                  </a:cubicBezTo>
                  <a:cubicBezTo>
                    <a:pt x="1105903" y="207010"/>
                    <a:pt x="1099553" y="195580"/>
                    <a:pt x="1088123" y="187960"/>
                  </a:cubicBezTo>
                  <a:close/>
                </a:path>
              </a:pathLst>
            </a:custGeom>
            <a:solidFill>
              <a:srgbClr val="1B1A1A"/>
            </a:solidFill>
          </p:spPr>
        </p:sp>
      </p:grp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E7EDBC2C-F349-044C-9C7B-ED5EE90F6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6700" y="2534771"/>
            <a:ext cx="9715500" cy="6893857"/>
          </a:xfrm>
        </p:spPr>
        <p:txBody>
          <a:bodyPr>
            <a:normAutofit/>
          </a:bodyPr>
          <a:lstStyle/>
          <a:p>
            <a:r>
              <a:rPr lang="en-US" sz="4000"/>
              <a:t>The greater the need for data, the bigger the impact</a:t>
            </a:r>
          </a:p>
          <a:p>
            <a:r>
              <a:rPr lang="en-GB" sz="4000"/>
              <a:t>Data poverty widens existing inequalities and perpetuate deprivation by limiting access to opportunities.</a:t>
            </a:r>
          </a:p>
          <a:p>
            <a:r>
              <a:rPr lang="en-GB" sz="4000"/>
              <a:t>Experiencing data poverty means making hard choices about which bills to prioritise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C7EA3E1D-F649-1D49-8265-FA28AD513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094864"/>
            <a:ext cx="5257800" cy="3886835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6000" kern="1200">
                <a:solidFill>
                  <a:srgbClr val="1B1A1A"/>
                </a:solidFill>
                <a:effectLst/>
                <a:latin typeface="Calibri" panose="020F0502020204030204" pitchFamily="34" charset="0"/>
                <a:ea typeface="+mn-ea"/>
                <a:cs typeface="Abadi" panose="020B0604020104020204" pitchFamily="34" charset="0"/>
              </a:rPr>
              <a:t>What are the impacts of data poverty?</a:t>
            </a:r>
            <a:endParaRPr lang="en-GB" sz="6000"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57300" y="1081429"/>
            <a:ext cx="15773400" cy="8124141"/>
          </a:xfrm>
          <a:custGeom>
            <a:avLst/>
            <a:gdLst>
              <a:gd name="connsiteX0" fmla="*/ 0 w 15773400"/>
              <a:gd name="connsiteY0" fmla="*/ 0 h 8124141"/>
              <a:gd name="connsiteX1" fmla="*/ 528066 w 15773400"/>
              <a:gd name="connsiteY1" fmla="*/ 0 h 8124141"/>
              <a:gd name="connsiteX2" fmla="*/ 740664 w 15773400"/>
              <a:gd name="connsiteY2" fmla="*/ 0 h 8124141"/>
              <a:gd name="connsiteX3" fmla="*/ 1741932 w 15773400"/>
              <a:gd name="connsiteY3" fmla="*/ 0 h 8124141"/>
              <a:gd name="connsiteX4" fmla="*/ 2269998 w 15773400"/>
              <a:gd name="connsiteY4" fmla="*/ 0 h 8124141"/>
              <a:gd name="connsiteX5" fmla="*/ 2798064 w 15773400"/>
              <a:gd name="connsiteY5" fmla="*/ 0 h 8124141"/>
              <a:gd name="connsiteX6" fmla="*/ 3799332 w 15773400"/>
              <a:gd name="connsiteY6" fmla="*/ 0 h 8124141"/>
              <a:gd name="connsiteX7" fmla="*/ 4169664 w 15773400"/>
              <a:gd name="connsiteY7" fmla="*/ 0 h 8124141"/>
              <a:gd name="connsiteX8" fmla="*/ 5170932 w 15773400"/>
              <a:gd name="connsiteY8" fmla="*/ 0 h 8124141"/>
              <a:gd name="connsiteX9" fmla="*/ 6172200 w 15773400"/>
              <a:gd name="connsiteY9" fmla="*/ 0 h 8124141"/>
              <a:gd name="connsiteX10" fmla="*/ 6858000 w 15773400"/>
              <a:gd name="connsiteY10" fmla="*/ 0 h 8124141"/>
              <a:gd name="connsiteX11" fmla="*/ 7859268 w 15773400"/>
              <a:gd name="connsiteY11" fmla="*/ 0 h 8124141"/>
              <a:gd name="connsiteX12" fmla="*/ 8387334 w 15773400"/>
              <a:gd name="connsiteY12" fmla="*/ 0 h 8124141"/>
              <a:gd name="connsiteX13" fmla="*/ 8915400 w 15773400"/>
              <a:gd name="connsiteY13" fmla="*/ 0 h 8124141"/>
              <a:gd name="connsiteX14" fmla="*/ 9758934 w 15773400"/>
              <a:gd name="connsiteY14" fmla="*/ 0 h 8124141"/>
              <a:gd name="connsiteX15" fmla="*/ 10287000 w 15773400"/>
              <a:gd name="connsiteY15" fmla="*/ 0 h 8124141"/>
              <a:gd name="connsiteX16" fmla="*/ 11288268 w 15773400"/>
              <a:gd name="connsiteY16" fmla="*/ 0 h 8124141"/>
              <a:gd name="connsiteX17" fmla="*/ 12289536 w 15773400"/>
              <a:gd name="connsiteY17" fmla="*/ 0 h 8124141"/>
              <a:gd name="connsiteX18" fmla="*/ 12975336 w 15773400"/>
              <a:gd name="connsiteY18" fmla="*/ 0 h 8124141"/>
              <a:gd name="connsiteX19" fmla="*/ 13503402 w 15773400"/>
              <a:gd name="connsiteY19" fmla="*/ 0 h 8124141"/>
              <a:gd name="connsiteX20" fmla="*/ 13716000 w 15773400"/>
              <a:gd name="connsiteY20" fmla="*/ 0 h 8124141"/>
              <a:gd name="connsiteX21" fmla="*/ 14086332 w 15773400"/>
              <a:gd name="connsiteY21" fmla="*/ 0 h 8124141"/>
              <a:gd name="connsiteX22" fmla="*/ 14456664 w 15773400"/>
              <a:gd name="connsiteY22" fmla="*/ 0 h 8124141"/>
              <a:gd name="connsiteX23" fmla="*/ 14984730 w 15773400"/>
              <a:gd name="connsiteY23" fmla="*/ 0 h 8124141"/>
              <a:gd name="connsiteX24" fmla="*/ 15773400 w 15773400"/>
              <a:gd name="connsiteY24" fmla="*/ 0 h 8124141"/>
              <a:gd name="connsiteX25" fmla="*/ 15773400 w 15773400"/>
              <a:gd name="connsiteY25" fmla="*/ 677012 h 8124141"/>
              <a:gd name="connsiteX26" fmla="*/ 15773400 w 15773400"/>
              <a:gd name="connsiteY26" fmla="*/ 1354024 h 8124141"/>
              <a:gd name="connsiteX27" fmla="*/ 15773400 w 15773400"/>
              <a:gd name="connsiteY27" fmla="*/ 2031035 h 8124141"/>
              <a:gd name="connsiteX28" fmla="*/ 15773400 w 15773400"/>
              <a:gd name="connsiteY28" fmla="*/ 2870530 h 8124141"/>
              <a:gd name="connsiteX29" fmla="*/ 15773400 w 15773400"/>
              <a:gd name="connsiteY29" fmla="*/ 3628783 h 8124141"/>
              <a:gd name="connsiteX30" fmla="*/ 15773400 w 15773400"/>
              <a:gd name="connsiteY30" fmla="*/ 4062071 h 8124141"/>
              <a:gd name="connsiteX31" fmla="*/ 15773400 w 15773400"/>
              <a:gd name="connsiteY31" fmla="*/ 4657841 h 8124141"/>
              <a:gd name="connsiteX32" fmla="*/ 15773400 w 15773400"/>
              <a:gd name="connsiteY32" fmla="*/ 5497335 h 8124141"/>
              <a:gd name="connsiteX33" fmla="*/ 15773400 w 15773400"/>
              <a:gd name="connsiteY33" fmla="*/ 6174347 h 8124141"/>
              <a:gd name="connsiteX34" fmla="*/ 15773400 w 15773400"/>
              <a:gd name="connsiteY34" fmla="*/ 6932600 h 8124141"/>
              <a:gd name="connsiteX35" fmla="*/ 15773400 w 15773400"/>
              <a:gd name="connsiteY35" fmla="*/ 7528371 h 8124141"/>
              <a:gd name="connsiteX36" fmla="*/ 15773400 w 15773400"/>
              <a:gd name="connsiteY36" fmla="*/ 8124141 h 8124141"/>
              <a:gd name="connsiteX37" fmla="*/ 14772132 w 15773400"/>
              <a:gd name="connsiteY37" fmla="*/ 8124141 h 8124141"/>
              <a:gd name="connsiteX38" fmla="*/ 14401800 w 15773400"/>
              <a:gd name="connsiteY38" fmla="*/ 8124141 h 8124141"/>
              <a:gd name="connsiteX39" fmla="*/ 14189202 w 15773400"/>
              <a:gd name="connsiteY39" fmla="*/ 8124141 h 8124141"/>
              <a:gd name="connsiteX40" fmla="*/ 13818870 w 15773400"/>
              <a:gd name="connsiteY40" fmla="*/ 8124141 h 8124141"/>
              <a:gd name="connsiteX41" fmla="*/ 13290804 w 15773400"/>
              <a:gd name="connsiteY41" fmla="*/ 8124141 h 8124141"/>
              <a:gd name="connsiteX42" fmla="*/ 12605004 w 15773400"/>
              <a:gd name="connsiteY42" fmla="*/ 8124141 h 8124141"/>
              <a:gd name="connsiteX43" fmla="*/ 12234672 w 15773400"/>
              <a:gd name="connsiteY43" fmla="*/ 8124141 h 8124141"/>
              <a:gd name="connsiteX44" fmla="*/ 11233404 w 15773400"/>
              <a:gd name="connsiteY44" fmla="*/ 8124141 h 8124141"/>
              <a:gd name="connsiteX45" fmla="*/ 10547604 w 15773400"/>
              <a:gd name="connsiteY45" fmla="*/ 8124141 h 8124141"/>
              <a:gd name="connsiteX46" fmla="*/ 9546336 w 15773400"/>
              <a:gd name="connsiteY46" fmla="*/ 8124141 h 8124141"/>
              <a:gd name="connsiteX47" fmla="*/ 8702802 w 15773400"/>
              <a:gd name="connsiteY47" fmla="*/ 8124141 h 8124141"/>
              <a:gd name="connsiteX48" fmla="*/ 8174736 w 15773400"/>
              <a:gd name="connsiteY48" fmla="*/ 8124141 h 8124141"/>
              <a:gd name="connsiteX49" fmla="*/ 7331202 w 15773400"/>
              <a:gd name="connsiteY49" fmla="*/ 8124141 h 8124141"/>
              <a:gd name="connsiteX50" fmla="*/ 6960870 w 15773400"/>
              <a:gd name="connsiteY50" fmla="*/ 8124141 h 8124141"/>
              <a:gd name="connsiteX51" fmla="*/ 6275070 w 15773400"/>
              <a:gd name="connsiteY51" fmla="*/ 8124141 h 8124141"/>
              <a:gd name="connsiteX52" fmla="*/ 6062472 w 15773400"/>
              <a:gd name="connsiteY52" fmla="*/ 8124141 h 8124141"/>
              <a:gd name="connsiteX53" fmla="*/ 5061204 w 15773400"/>
              <a:gd name="connsiteY53" fmla="*/ 8124141 h 8124141"/>
              <a:gd name="connsiteX54" fmla="*/ 4375404 w 15773400"/>
              <a:gd name="connsiteY54" fmla="*/ 8124141 h 8124141"/>
              <a:gd name="connsiteX55" fmla="*/ 3374136 w 15773400"/>
              <a:gd name="connsiteY55" fmla="*/ 8124141 h 8124141"/>
              <a:gd name="connsiteX56" fmla="*/ 2846070 w 15773400"/>
              <a:gd name="connsiteY56" fmla="*/ 8124141 h 8124141"/>
              <a:gd name="connsiteX57" fmla="*/ 2475738 w 15773400"/>
              <a:gd name="connsiteY57" fmla="*/ 8124141 h 8124141"/>
              <a:gd name="connsiteX58" fmla="*/ 1789938 w 15773400"/>
              <a:gd name="connsiteY58" fmla="*/ 8124141 h 8124141"/>
              <a:gd name="connsiteX59" fmla="*/ 946404 w 15773400"/>
              <a:gd name="connsiteY59" fmla="*/ 8124141 h 8124141"/>
              <a:gd name="connsiteX60" fmla="*/ 0 w 15773400"/>
              <a:gd name="connsiteY60" fmla="*/ 8124141 h 8124141"/>
              <a:gd name="connsiteX61" fmla="*/ 0 w 15773400"/>
              <a:gd name="connsiteY61" fmla="*/ 7365888 h 8124141"/>
              <a:gd name="connsiteX62" fmla="*/ 0 w 15773400"/>
              <a:gd name="connsiteY62" fmla="*/ 6770118 h 8124141"/>
              <a:gd name="connsiteX63" fmla="*/ 0 w 15773400"/>
              <a:gd name="connsiteY63" fmla="*/ 6174347 h 8124141"/>
              <a:gd name="connsiteX64" fmla="*/ 0 w 15773400"/>
              <a:gd name="connsiteY64" fmla="*/ 5578577 h 8124141"/>
              <a:gd name="connsiteX65" fmla="*/ 0 w 15773400"/>
              <a:gd name="connsiteY65" fmla="*/ 4982806 h 8124141"/>
              <a:gd name="connsiteX66" fmla="*/ 0 w 15773400"/>
              <a:gd name="connsiteY66" fmla="*/ 4224553 h 8124141"/>
              <a:gd name="connsiteX67" fmla="*/ 0 w 15773400"/>
              <a:gd name="connsiteY67" fmla="*/ 3547542 h 8124141"/>
              <a:gd name="connsiteX68" fmla="*/ 0 w 15773400"/>
              <a:gd name="connsiteY68" fmla="*/ 3114254 h 8124141"/>
              <a:gd name="connsiteX69" fmla="*/ 0 w 15773400"/>
              <a:gd name="connsiteY69" fmla="*/ 2518484 h 8124141"/>
              <a:gd name="connsiteX70" fmla="*/ 0 w 15773400"/>
              <a:gd name="connsiteY70" fmla="*/ 1760231 h 8124141"/>
              <a:gd name="connsiteX71" fmla="*/ 0 w 15773400"/>
              <a:gd name="connsiteY71" fmla="*/ 1245702 h 8124141"/>
              <a:gd name="connsiteX72" fmla="*/ 0 w 15773400"/>
              <a:gd name="connsiteY72" fmla="*/ 0 h 812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5773400" h="8124141" extrusionOk="0">
                <a:moveTo>
                  <a:pt x="0" y="0"/>
                </a:moveTo>
                <a:cubicBezTo>
                  <a:pt x="118743" y="-14249"/>
                  <a:pt x="323551" y="14954"/>
                  <a:pt x="528066" y="0"/>
                </a:cubicBezTo>
                <a:cubicBezTo>
                  <a:pt x="719932" y="-7059"/>
                  <a:pt x="670880" y="10080"/>
                  <a:pt x="740664" y="0"/>
                </a:cubicBezTo>
                <a:cubicBezTo>
                  <a:pt x="777133" y="15222"/>
                  <a:pt x="1505456" y="55344"/>
                  <a:pt x="1741932" y="0"/>
                </a:cubicBezTo>
                <a:cubicBezTo>
                  <a:pt x="1947086" y="-23832"/>
                  <a:pt x="2091745" y="2243"/>
                  <a:pt x="2269998" y="0"/>
                </a:cubicBezTo>
                <a:cubicBezTo>
                  <a:pt x="2467265" y="4348"/>
                  <a:pt x="2574660" y="-18376"/>
                  <a:pt x="2798064" y="0"/>
                </a:cubicBezTo>
                <a:cubicBezTo>
                  <a:pt x="2991231" y="9307"/>
                  <a:pt x="3294342" y="36024"/>
                  <a:pt x="3799332" y="0"/>
                </a:cubicBezTo>
                <a:cubicBezTo>
                  <a:pt x="3932928" y="-747"/>
                  <a:pt x="3987838" y="14627"/>
                  <a:pt x="4169664" y="0"/>
                </a:cubicBezTo>
                <a:cubicBezTo>
                  <a:pt x="4284846" y="-10226"/>
                  <a:pt x="4953803" y="25597"/>
                  <a:pt x="5170932" y="0"/>
                </a:cubicBezTo>
                <a:cubicBezTo>
                  <a:pt x="5318606" y="14661"/>
                  <a:pt x="5863388" y="-19450"/>
                  <a:pt x="6172200" y="0"/>
                </a:cubicBezTo>
                <a:cubicBezTo>
                  <a:pt x="6500093" y="-17359"/>
                  <a:pt x="6660669" y="-47866"/>
                  <a:pt x="6858000" y="0"/>
                </a:cubicBezTo>
                <a:cubicBezTo>
                  <a:pt x="7149901" y="-19937"/>
                  <a:pt x="7426553" y="-30386"/>
                  <a:pt x="7859268" y="0"/>
                </a:cubicBezTo>
                <a:cubicBezTo>
                  <a:pt x="8254148" y="19089"/>
                  <a:pt x="8276763" y="-4334"/>
                  <a:pt x="8387334" y="0"/>
                </a:cubicBezTo>
                <a:cubicBezTo>
                  <a:pt x="8479065" y="-35911"/>
                  <a:pt x="8675817" y="-33019"/>
                  <a:pt x="8915400" y="0"/>
                </a:cubicBezTo>
                <a:cubicBezTo>
                  <a:pt x="9101817" y="-28401"/>
                  <a:pt x="9404784" y="60162"/>
                  <a:pt x="9758934" y="0"/>
                </a:cubicBezTo>
                <a:cubicBezTo>
                  <a:pt x="10094264" y="7037"/>
                  <a:pt x="10077807" y="-9606"/>
                  <a:pt x="10287000" y="0"/>
                </a:cubicBezTo>
                <a:cubicBezTo>
                  <a:pt x="10558867" y="17317"/>
                  <a:pt x="10819618" y="10198"/>
                  <a:pt x="11288268" y="0"/>
                </a:cubicBezTo>
                <a:cubicBezTo>
                  <a:pt x="11734232" y="-49106"/>
                  <a:pt x="11998605" y="-30048"/>
                  <a:pt x="12289536" y="0"/>
                </a:cubicBezTo>
                <a:cubicBezTo>
                  <a:pt x="12571942" y="38817"/>
                  <a:pt x="12682914" y="12566"/>
                  <a:pt x="12975336" y="0"/>
                </a:cubicBezTo>
                <a:cubicBezTo>
                  <a:pt x="13269160" y="-8672"/>
                  <a:pt x="13249855" y="-19977"/>
                  <a:pt x="13503402" y="0"/>
                </a:cubicBezTo>
                <a:cubicBezTo>
                  <a:pt x="13772890" y="18959"/>
                  <a:pt x="13626256" y="-880"/>
                  <a:pt x="13716000" y="0"/>
                </a:cubicBezTo>
                <a:cubicBezTo>
                  <a:pt x="13809998" y="-18751"/>
                  <a:pt x="13936711" y="12978"/>
                  <a:pt x="14086332" y="0"/>
                </a:cubicBezTo>
                <a:cubicBezTo>
                  <a:pt x="14250094" y="4087"/>
                  <a:pt x="14278204" y="7279"/>
                  <a:pt x="14456664" y="0"/>
                </a:cubicBezTo>
                <a:cubicBezTo>
                  <a:pt x="14644118" y="10393"/>
                  <a:pt x="14869360" y="-27343"/>
                  <a:pt x="14984730" y="0"/>
                </a:cubicBezTo>
                <a:cubicBezTo>
                  <a:pt x="15166854" y="10270"/>
                  <a:pt x="15394529" y="22558"/>
                  <a:pt x="15773400" y="0"/>
                </a:cubicBezTo>
                <a:cubicBezTo>
                  <a:pt x="15780858" y="261230"/>
                  <a:pt x="15745714" y="406436"/>
                  <a:pt x="15773400" y="677012"/>
                </a:cubicBezTo>
                <a:cubicBezTo>
                  <a:pt x="15790509" y="965252"/>
                  <a:pt x="15807109" y="1115094"/>
                  <a:pt x="15773400" y="1354024"/>
                </a:cubicBezTo>
                <a:cubicBezTo>
                  <a:pt x="15787227" y="1571162"/>
                  <a:pt x="15772055" y="1758477"/>
                  <a:pt x="15773400" y="2031035"/>
                </a:cubicBezTo>
                <a:cubicBezTo>
                  <a:pt x="15776811" y="2343660"/>
                  <a:pt x="15771950" y="2536411"/>
                  <a:pt x="15773400" y="2870530"/>
                </a:cubicBezTo>
                <a:cubicBezTo>
                  <a:pt x="15749590" y="3146248"/>
                  <a:pt x="15790040" y="3351880"/>
                  <a:pt x="15773400" y="3628783"/>
                </a:cubicBezTo>
                <a:cubicBezTo>
                  <a:pt x="15791268" y="3913209"/>
                  <a:pt x="15793138" y="3878908"/>
                  <a:pt x="15773400" y="4062071"/>
                </a:cubicBezTo>
                <a:cubicBezTo>
                  <a:pt x="15765840" y="4291875"/>
                  <a:pt x="15800628" y="4501977"/>
                  <a:pt x="15773400" y="4657841"/>
                </a:cubicBezTo>
                <a:cubicBezTo>
                  <a:pt x="15772258" y="4824021"/>
                  <a:pt x="15773895" y="5198517"/>
                  <a:pt x="15773400" y="5497335"/>
                </a:cubicBezTo>
                <a:cubicBezTo>
                  <a:pt x="15690556" y="5754018"/>
                  <a:pt x="15776709" y="5998938"/>
                  <a:pt x="15773400" y="6174347"/>
                </a:cubicBezTo>
                <a:cubicBezTo>
                  <a:pt x="15791867" y="6416132"/>
                  <a:pt x="15798734" y="6788326"/>
                  <a:pt x="15773400" y="6932600"/>
                </a:cubicBezTo>
                <a:cubicBezTo>
                  <a:pt x="15766134" y="7115915"/>
                  <a:pt x="15794278" y="7260930"/>
                  <a:pt x="15773400" y="7528371"/>
                </a:cubicBezTo>
                <a:cubicBezTo>
                  <a:pt x="15769584" y="7818637"/>
                  <a:pt x="15805537" y="8000755"/>
                  <a:pt x="15773400" y="8124141"/>
                </a:cubicBezTo>
                <a:cubicBezTo>
                  <a:pt x="15501319" y="8114693"/>
                  <a:pt x="15232902" y="8193638"/>
                  <a:pt x="14772132" y="8124141"/>
                </a:cubicBezTo>
                <a:cubicBezTo>
                  <a:pt x="14310296" y="8088890"/>
                  <a:pt x="14540552" y="8159233"/>
                  <a:pt x="14401800" y="8124141"/>
                </a:cubicBezTo>
                <a:cubicBezTo>
                  <a:pt x="14240390" y="8122778"/>
                  <a:pt x="14258351" y="8114759"/>
                  <a:pt x="14189202" y="8124141"/>
                </a:cubicBezTo>
                <a:cubicBezTo>
                  <a:pt x="14114371" y="8157504"/>
                  <a:pt x="14001447" y="8114089"/>
                  <a:pt x="13818870" y="8124141"/>
                </a:cubicBezTo>
                <a:cubicBezTo>
                  <a:pt x="13633047" y="8116860"/>
                  <a:pt x="13560149" y="8124601"/>
                  <a:pt x="13290804" y="8124141"/>
                </a:cubicBezTo>
                <a:cubicBezTo>
                  <a:pt x="13056155" y="8127941"/>
                  <a:pt x="12826582" y="8093296"/>
                  <a:pt x="12605004" y="8124141"/>
                </a:cubicBezTo>
                <a:cubicBezTo>
                  <a:pt x="12387100" y="8116721"/>
                  <a:pt x="12312118" y="8129785"/>
                  <a:pt x="12234672" y="8124141"/>
                </a:cubicBezTo>
                <a:cubicBezTo>
                  <a:pt x="12134519" y="8097929"/>
                  <a:pt x="11662522" y="8102219"/>
                  <a:pt x="11233404" y="8124141"/>
                </a:cubicBezTo>
                <a:cubicBezTo>
                  <a:pt x="10822419" y="8178257"/>
                  <a:pt x="10794589" y="8119227"/>
                  <a:pt x="10547604" y="8124141"/>
                </a:cubicBezTo>
                <a:cubicBezTo>
                  <a:pt x="10297075" y="8113292"/>
                  <a:pt x="9838593" y="8164436"/>
                  <a:pt x="9546336" y="8124141"/>
                </a:cubicBezTo>
                <a:cubicBezTo>
                  <a:pt x="9244840" y="8105954"/>
                  <a:pt x="8860898" y="8073128"/>
                  <a:pt x="8702802" y="8124141"/>
                </a:cubicBezTo>
                <a:cubicBezTo>
                  <a:pt x="8541687" y="8156630"/>
                  <a:pt x="8286811" y="8118332"/>
                  <a:pt x="8174736" y="8124141"/>
                </a:cubicBezTo>
                <a:cubicBezTo>
                  <a:pt x="8014386" y="8143317"/>
                  <a:pt x="7523290" y="8053548"/>
                  <a:pt x="7331202" y="8124141"/>
                </a:cubicBezTo>
                <a:cubicBezTo>
                  <a:pt x="7110674" y="8154099"/>
                  <a:pt x="7046247" y="8142776"/>
                  <a:pt x="6960870" y="8124141"/>
                </a:cubicBezTo>
                <a:cubicBezTo>
                  <a:pt x="6858972" y="8142650"/>
                  <a:pt x="6436504" y="8143462"/>
                  <a:pt x="6275070" y="8124141"/>
                </a:cubicBezTo>
                <a:cubicBezTo>
                  <a:pt x="6075401" y="8121048"/>
                  <a:pt x="6109235" y="8125436"/>
                  <a:pt x="6062472" y="8124141"/>
                </a:cubicBezTo>
                <a:cubicBezTo>
                  <a:pt x="6002716" y="8070074"/>
                  <a:pt x="5348458" y="8114667"/>
                  <a:pt x="5061204" y="8124141"/>
                </a:cubicBezTo>
                <a:cubicBezTo>
                  <a:pt x="4901478" y="8098650"/>
                  <a:pt x="4699970" y="8153756"/>
                  <a:pt x="4375404" y="8124141"/>
                </a:cubicBezTo>
                <a:cubicBezTo>
                  <a:pt x="4108727" y="8086137"/>
                  <a:pt x="3599080" y="8109207"/>
                  <a:pt x="3374136" y="8124141"/>
                </a:cubicBezTo>
                <a:cubicBezTo>
                  <a:pt x="3127771" y="8155746"/>
                  <a:pt x="3011037" y="8138449"/>
                  <a:pt x="2846070" y="8124141"/>
                </a:cubicBezTo>
                <a:cubicBezTo>
                  <a:pt x="2658688" y="8116003"/>
                  <a:pt x="2642936" y="8113576"/>
                  <a:pt x="2475738" y="8124141"/>
                </a:cubicBezTo>
                <a:cubicBezTo>
                  <a:pt x="2353939" y="8117692"/>
                  <a:pt x="2111538" y="8170516"/>
                  <a:pt x="1789938" y="8124141"/>
                </a:cubicBezTo>
                <a:cubicBezTo>
                  <a:pt x="1465902" y="8084369"/>
                  <a:pt x="1279881" y="8061142"/>
                  <a:pt x="946404" y="8124141"/>
                </a:cubicBezTo>
                <a:cubicBezTo>
                  <a:pt x="624530" y="8133189"/>
                  <a:pt x="303191" y="8071191"/>
                  <a:pt x="0" y="8124141"/>
                </a:cubicBezTo>
                <a:cubicBezTo>
                  <a:pt x="-39479" y="7760935"/>
                  <a:pt x="52392" y="7583358"/>
                  <a:pt x="0" y="7365888"/>
                </a:cubicBezTo>
                <a:cubicBezTo>
                  <a:pt x="-33230" y="7159063"/>
                  <a:pt x="-9162" y="6893407"/>
                  <a:pt x="0" y="6770118"/>
                </a:cubicBezTo>
                <a:cubicBezTo>
                  <a:pt x="14521" y="6625760"/>
                  <a:pt x="-47424" y="6366075"/>
                  <a:pt x="0" y="6174347"/>
                </a:cubicBezTo>
                <a:cubicBezTo>
                  <a:pt x="-13838" y="5990118"/>
                  <a:pt x="-8980" y="5796896"/>
                  <a:pt x="0" y="5578577"/>
                </a:cubicBezTo>
                <a:cubicBezTo>
                  <a:pt x="-26761" y="5349123"/>
                  <a:pt x="-4311" y="5235232"/>
                  <a:pt x="0" y="4982806"/>
                </a:cubicBezTo>
                <a:cubicBezTo>
                  <a:pt x="10597" y="4761079"/>
                  <a:pt x="6662" y="4557167"/>
                  <a:pt x="0" y="4224553"/>
                </a:cubicBezTo>
                <a:cubicBezTo>
                  <a:pt x="1763" y="3894609"/>
                  <a:pt x="3063" y="3836922"/>
                  <a:pt x="0" y="3547542"/>
                </a:cubicBezTo>
                <a:cubicBezTo>
                  <a:pt x="-10679" y="3266358"/>
                  <a:pt x="-4558" y="3315377"/>
                  <a:pt x="0" y="3114254"/>
                </a:cubicBezTo>
                <a:cubicBezTo>
                  <a:pt x="-3530" y="2910471"/>
                  <a:pt x="20992" y="2681896"/>
                  <a:pt x="0" y="2518484"/>
                </a:cubicBezTo>
                <a:cubicBezTo>
                  <a:pt x="25512" y="2372137"/>
                  <a:pt x="12081" y="1940413"/>
                  <a:pt x="0" y="1760231"/>
                </a:cubicBezTo>
                <a:cubicBezTo>
                  <a:pt x="-29479" y="1541939"/>
                  <a:pt x="-12308" y="1464587"/>
                  <a:pt x="0" y="1245702"/>
                </a:cubicBezTo>
                <a:cubicBezTo>
                  <a:pt x="21649" y="1098546"/>
                  <a:pt x="-70886" y="648090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773400"/>
                      <a:gd name="connsiteY0" fmla="*/ 0 h 8124141"/>
                      <a:gd name="connsiteX1" fmla="*/ 528066 w 15773400"/>
                      <a:gd name="connsiteY1" fmla="*/ 0 h 8124141"/>
                      <a:gd name="connsiteX2" fmla="*/ 740664 w 15773400"/>
                      <a:gd name="connsiteY2" fmla="*/ 0 h 8124141"/>
                      <a:gd name="connsiteX3" fmla="*/ 1741932 w 15773400"/>
                      <a:gd name="connsiteY3" fmla="*/ 0 h 8124141"/>
                      <a:gd name="connsiteX4" fmla="*/ 2269998 w 15773400"/>
                      <a:gd name="connsiteY4" fmla="*/ 0 h 8124141"/>
                      <a:gd name="connsiteX5" fmla="*/ 2798064 w 15773400"/>
                      <a:gd name="connsiteY5" fmla="*/ 0 h 8124141"/>
                      <a:gd name="connsiteX6" fmla="*/ 3799332 w 15773400"/>
                      <a:gd name="connsiteY6" fmla="*/ 0 h 8124141"/>
                      <a:gd name="connsiteX7" fmla="*/ 4169664 w 15773400"/>
                      <a:gd name="connsiteY7" fmla="*/ 0 h 8124141"/>
                      <a:gd name="connsiteX8" fmla="*/ 5170932 w 15773400"/>
                      <a:gd name="connsiteY8" fmla="*/ 0 h 8124141"/>
                      <a:gd name="connsiteX9" fmla="*/ 6172200 w 15773400"/>
                      <a:gd name="connsiteY9" fmla="*/ 0 h 8124141"/>
                      <a:gd name="connsiteX10" fmla="*/ 6858000 w 15773400"/>
                      <a:gd name="connsiteY10" fmla="*/ 0 h 8124141"/>
                      <a:gd name="connsiteX11" fmla="*/ 7859268 w 15773400"/>
                      <a:gd name="connsiteY11" fmla="*/ 0 h 8124141"/>
                      <a:gd name="connsiteX12" fmla="*/ 8387334 w 15773400"/>
                      <a:gd name="connsiteY12" fmla="*/ 0 h 8124141"/>
                      <a:gd name="connsiteX13" fmla="*/ 8915400 w 15773400"/>
                      <a:gd name="connsiteY13" fmla="*/ 0 h 8124141"/>
                      <a:gd name="connsiteX14" fmla="*/ 9758934 w 15773400"/>
                      <a:gd name="connsiteY14" fmla="*/ 0 h 8124141"/>
                      <a:gd name="connsiteX15" fmla="*/ 10287000 w 15773400"/>
                      <a:gd name="connsiteY15" fmla="*/ 0 h 8124141"/>
                      <a:gd name="connsiteX16" fmla="*/ 11288268 w 15773400"/>
                      <a:gd name="connsiteY16" fmla="*/ 0 h 8124141"/>
                      <a:gd name="connsiteX17" fmla="*/ 12289536 w 15773400"/>
                      <a:gd name="connsiteY17" fmla="*/ 0 h 8124141"/>
                      <a:gd name="connsiteX18" fmla="*/ 12975336 w 15773400"/>
                      <a:gd name="connsiteY18" fmla="*/ 0 h 8124141"/>
                      <a:gd name="connsiteX19" fmla="*/ 13503402 w 15773400"/>
                      <a:gd name="connsiteY19" fmla="*/ 0 h 8124141"/>
                      <a:gd name="connsiteX20" fmla="*/ 13716000 w 15773400"/>
                      <a:gd name="connsiteY20" fmla="*/ 0 h 8124141"/>
                      <a:gd name="connsiteX21" fmla="*/ 14086332 w 15773400"/>
                      <a:gd name="connsiteY21" fmla="*/ 0 h 8124141"/>
                      <a:gd name="connsiteX22" fmla="*/ 14456664 w 15773400"/>
                      <a:gd name="connsiteY22" fmla="*/ 0 h 8124141"/>
                      <a:gd name="connsiteX23" fmla="*/ 14984730 w 15773400"/>
                      <a:gd name="connsiteY23" fmla="*/ 0 h 8124141"/>
                      <a:gd name="connsiteX24" fmla="*/ 15773400 w 15773400"/>
                      <a:gd name="connsiteY24" fmla="*/ 0 h 8124141"/>
                      <a:gd name="connsiteX25" fmla="*/ 15773400 w 15773400"/>
                      <a:gd name="connsiteY25" fmla="*/ 677012 h 8124141"/>
                      <a:gd name="connsiteX26" fmla="*/ 15773400 w 15773400"/>
                      <a:gd name="connsiteY26" fmla="*/ 1354024 h 8124141"/>
                      <a:gd name="connsiteX27" fmla="*/ 15773400 w 15773400"/>
                      <a:gd name="connsiteY27" fmla="*/ 2031035 h 8124141"/>
                      <a:gd name="connsiteX28" fmla="*/ 15773400 w 15773400"/>
                      <a:gd name="connsiteY28" fmla="*/ 2870530 h 8124141"/>
                      <a:gd name="connsiteX29" fmla="*/ 15773400 w 15773400"/>
                      <a:gd name="connsiteY29" fmla="*/ 3628783 h 8124141"/>
                      <a:gd name="connsiteX30" fmla="*/ 15773400 w 15773400"/>
                      <a:gd name="connsiteY30" fmla="*/ 4062071 h 8124141"/>
                      <a:gd name="connsiteX31" fmla="*/ 15773400 w 15773400"/>
                      <a:gd name="connsiteY31" fmla="*/ 4657841 h 8124141"/>
                      <a:gd name="connsiteX32" fmla="*/ 15773400 w 15773400"/>
                      <a:gd name="connsiteY32" fmla="*/ 5497335 h 8124141"/>
                      <a:gd name="connsiteX33" fmla="*/ 15773400 w 15773400"/>
                      <a:gd name="connsiteY33" fmla="*/ 6174347 h 8124141"/>
                      <a:gd name="connsiteX34" fmla="*/ 15773400 w 15773400"/>
                      <a:gd name="connsiteY34" fmla="*/ 6932600 h 8124141"/>
                      <a:gd name="connsiteX35" fmla="*/ 15773400 w 15773400"/>
                      <a:gd name="connsiteY35" fmla="*/ 7528371 h 8124141"/>
                      <a:gd name="connsiteX36" fmla="*/ 15773400 w 15773400"/>
                      <a:gd name="connsiteY36" fmla="*/ 8124141 h 8124141"/>
                      <a:gd name="connsiteX37" fmla="*/ 14772132 w 15773400"/>
                      <a:gd name="connsiteY37" fmla="*/ 8124141 h 8124141"/>
                      <a:gd name="connsiteX38" fmla="*/ 14401800 w 15773400"/>
                      <a:gd name="connsiteY38" fmla="*/ 8124141 h 8124141"/>
                      <a:gd name="connsiteX39" fmla="*/ 14189202 w 15773400"/>
                      <a:gd name="connsiteY39" fmla="*/ 8124141 h 8124141"/>
                      <a:gd name="connsiteX40" fmla="*/ 13818870 w 15773400"/>
                      <a:gd name="connsiteY40" fmla="*/ 8124141 h 8124141"/>
                      <a:gd name="connsiteX41" fmla="*/ 13290804 w 15773400"/>
                      <a:gd name="connsiteY41" fmla="*/ 8124141 h 8124141"/>
                      <a:gd name="connsiteX42" fmla="*/ 12605004 w 15773400"/>
                      <a:gd name="connsiteY42" fmla="*/ 8124141 h 8124141"/>
                      <a:gd name="connsiteX43" fmla="*/ 12234672 w 15773400"/>
                      <a:gd name="connsiteY43" fmla="*/ 8124141 h 8124141"/>
                      <a:gd name="connsiteX44" fmla="*/ 11233404 w 15773400"/>
                      <a:gd name="connsiteY44" fmla="*/ 8124141 h 8124141"/>
                      <a:gd name="connsiteX45" fmla="*/ 10547604 w 15773400"/>
                      <a:gd name="connsiteY45" fmla="*/ 8124141 h 8124141"/>
                      <a:gd name="connsiteX46" fmla="*/ 9546336 w 15773400"/>
                      <a:gd name="connsiteY46" fmla="*/ 8124141 h 8124141"/>
                      <a:gd name="connsiteX47" fmla="*/ 8702802 w 15773400"/>
                      <a:gd name="connsiteY47" fmla="*/ 8124141 h 8124141"/>
                      <a:gd name="connsiteX48" fmla="*/ 8174736 w 15773400"/>
                      <a:gd name="connsiteY48" fmla="*/ 8124141 h 8124141"/>
                      <a:gd name="connsiteX49" fmla="*/ 7331202 w 15773400"/>
                      <a:gd name="connsiteY49" fmla="*/ 8124141 h 8124141"/>
                      <a:gd name="connsiteX50" fmla="*/ 6960870 w 15773400"/>
                      <a:gd name="connsiteY50" fmla="*/ 8124141 h 8124141"/>
                      <a:gd name="connsiteX51" fmla="*/ 6275070 w 15773400"/>
                      <a:gd name="connsiteY51" fmla="*/ 8124141 h 8124141"/>
                      <a:gd name="connsiteX52" fmla="*/ 6062472 w 15773400"/>
                      <a:gd name="connsiteY52" fmla="*/ 8124141 h 8124141"/>
                      <a:gd name="connsiteX53" fmla="*/ 5061204 w 15773400"/>
                      <a:gd name="connsiteY53" fmla="*/ 8124141 h 8124141"/>
                      <a:gd name="connsiteX54" fmla="*/ 4375404 w 15773400"/>
                      <a:gd name="connsiteY54" fmla="*/ 8124141 h 8124141"/>
                      <a:gd name="connsiteX55" fmla="*/ 3374136 w 15773400"/>
                      <a:gd name="connsiteY55" fmla="*/ 8124141 h 8124141"/>
                      <a:gd name="connsiteX56" fmla="*/ 2846070 w 15773400"/>
                      <a:gd name="connsiteY56" fmla="*/ 8124141 h 8124141"/>
                      <a:gd name="connsiteX57" fmla="*/ 2475738 w 15773400"/>
                      <a:gd name="connsiteY57" fmla="*/ 8124141 h 8124141"/>
                      <a:gd name="connsiteX58" fmla="*/ 1789938 w 15773400"/>
                      <a:gd name="connsiteY58" fmla="*/ 8124141 h 8124141"/>
                      <a:gd name="connsiteX59" fmla="*/ 946404 w 15773400"/>
                      <a:gd name="connsiteY59" fmla="*/ 8124141 h 8124141"/>
                      <a:gd name="connsiteX60" fmla="*/ 0 w 15773400"/>
                      <a:gd name="connsiteY60" fmla="*/ 8124141 h 8124141"/>
                      <a:gd name="connsiteX61" fmla="*/ 0 w 15773400"/>
                      <a:gd name="connsiteY61" fmla="*/ 7365888 h 8124141"/>
                      <a:gd name="connsiteX62" fmla="*/ 0 w 15773400"/>
                      <a:gd name="connsiteY62" fmla="*/ 6770118 h 8124141"/>
                      <a:gd name="connsiteX63" fmla="*/ 0 w 15773400"/>
                      <a:gd name="connsiteY63" fmla="*/ 6174347 h 8124141"/>
                      <a:gd name="connsiteX64" fmla="*/ 0 w 15773400"/>
                      <a:gd name="connsiteY64" fmla="*/ 5578577 h 8124141"/>
                      <a:gd name="connsiteX65" fmla="*/ 0 w 15773400"/>
                      <a:gd name="connsiteY65" fmla="*/ 4982806 h 8124141"/>
                      <a:gd name="connsiteX66" fmla="*/ 0 w 15773400"/>
                      <a:gd name="connsiteY66" fmla="*/ 4224553 h 8124141"/>
                      <a:gd name="connsiteX67" fmla="*/ 0 w 15773400"/>
                      <a:gd name="connsiteY67" fmla="*/ 3547542 h 8124141"/>
                      <a:gd name="connsiteX68" fmla="*/ 0 w 15773400"/>
                      <a:gd name="connsiteY68" fmla="*/ 3114254 h 8124141"/>
                      <a:gd name="connsiteX69" fmla="*/ 0 w 15773400"/>
                      <a:gd name="connsiteY69" fmla="*/ 2518484 h 8124141"/>
                      <a:gd name="connsiteX70" fmla="*/ 0 w 15773400"/>
                      <a:gd name="connsiteY70" fmla="*/ 1760231 h 8124141"/>
                      <a:gd name="connsiteX71" fmla="*/ 0 w 15773400"/>
                      <a:gd name="connsiteY71" fmla="*/ 1245702 h 8124141"/>
                      <a:gd name="connsiteX72" fmla="*/ 0 w 15773400"/>
                      <a:gd name="connsiteY72" fmla="*/ 0 h 812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15773400" h="8124141" extrusionOk="0">
                        <a:moveTo>
                          <a:pt x="0" y="0"/>
                        </a:moveTo>
                        <a:cubicBezTo>
                          <a:pt x="132037" y="-6049"/>
                          <a:pt x="341573" y="8190"/>
                          <a:pt x="528066" y="0"/>
                        </a:cubicBezTo>
                        <a:cubicBezTo>
                          <a:pt x="714559" y="-8190"/>
                          <a:pt x="678534" y="9837"/>
                          <a:pt x="740664" y="0"/>
                        </a:cubicBezTo>
                        <a:cubicBezTo>
                          <a:pt x="802794" y="-9837"/>
                          <a:pt x="1513465" y="11077"/>
                          <a:pt x="1741932" y="0"/>
                        </a:cubicBezTo>
                        <a:cubicBezTo>
                          <a:pt x="1970399" y="-11077"/>
                          <a:pt x="2079676" y="-3524"/>
                          <a:pt x="2269998" y="0"/>
                        </a:cubicBezTo>
                        <a:cubicBezTo>
                          <a:pt x="2460320" y="3524"/>
                          <a:pt x="2572653" y="-14245"/>
                          <a:pt x="2798064" y="0"/>
                        </a:cubicBezTo>
                        <a:cubicBezTo>
                          <a:pt x="3023475" y="14245"/>
                          <a:pt x="3334995" y="-2251"/>
                          <a:pt x="3799332" y="0"/>
                        </a:cubicBezTo>
                        <a:cubicBezTo>
                          <a:pt x="4263669" y="2251"/>
                          <a:pt x="4043877" y="-2074"/>
                          <a:pt x="4169664" y="0"/>
                        </a:cubicBezTo>
                        <a:cubicBezTo>
                          <a:pt x="4295451" y="2074"/>
                          <a:pt x="4947358" y="-19002"/>
                          <a:pt x="5170932" y="0"/>
                        </a:cubicBezTo>
                        <a:cubicBezTo>
                          <a:pt x="5394506" y="19002"/>
                          <a:pt x="5846960" y="25600"/>
                          <a:pt x="6172200" y="0"/>
                        </a:cubicBezTo>
                        <a:cubicBezTo>
                          <a:pt x="6497440" y="-25600"/>
                          <a:pt x="6640797" y="-28229"/>
                          <a:pt x="6858000" y="0"/>
                        </a:cubicBezTo>
                        <a:cubicBezTo>
                          <a:pt x="7075203" y="28229"/>
                          <a:pt x="7465467" y="-20429"/>
                          <a:pt x="7859268" y="0"/>
                        </a:cubicBezTo>
                        <a:cubicBezTo>
                          <a:pt x="8253069" y="20429"/>
                          <a:pt x="8279960" y="-3098"/>
                          <a:pt x="8387334" y="0"/>
                        </a:cubicBezTo>
                        <a:cubicBezTo>
                          <a:pt x="8494708" y="3098"/>
                          <a:pt x="8708488" y="-2237"/>
                          <a:pt x="8915400" y="0"/>
                        </a:cubicBezTo>
                        <a:cubicBezTo>
                          <a:pt x="9122312" y="2237"/>
                          <a:pt x="9423065" y="-8658"/>
                          <a:pt x="9758934" y="0"/>
                        </a:cubicBezTo>
                        <a:cubicBezTo>
                          <a:pt x="10094803" y="8658"/>
                          <a:pt x="10071049" y="-8233"/>
                          <a:pt x="10287000" y="0"/>
                        </a:cubicBezTo>
                        <a:cubicBezTo>
                          <a:pt x="10502951" y="8233"/>
                          <a:pt x="10864922" y="8333"/>
                          <a:pt x="11288268" y="0"/>
                        </a:cubicBezTo>
                        <a:cubicBezTo>
                          <a:pt x="11711614" y="-8333"/>
                          <a:pt x="12021623" y="-41884"/>
                          <a:pt x="12289536" y="0"/>
                        </a:cubicBezTo>
                        <a:cubicBezTo>
                          <a:pt x="12557449" y="41884"/>
                          <a:pt x="12682470" y="8350"/>
                          <a:pt x="12975336" y="0"/>
                        </a:cubicBezTo>
                        <a:cubicBezTo>
                          <a:pt x="13268202" y="-8350"/>
                          <a:pt x="13250017" y="-15601"/>
                          <a:pt x="13503402" y="0"/>
                        </a:cubicBezTo>
                        <a:cubicBezTo>
                          <a:pt x="13756787" y="15601"/>
                          <a:pt x="13629836" y="-5342"/>
                          <a:pt x="13716000" y="0"/>
                        </a:cubicBezTo>
                        <a:cubicBezTo>
                          <a:pt x="13802164" y="5342"/>
                          <a:pt x="13923423" y="-1390"/>
                          <a:pt x="14086332" y="0"/>
                        </a:cubicBezTo>
                        <a:cubicBezTo>
                          <a:pt x="14249241" y="1390"/>
                          <a:pt x="14274022" y="5815"/>
                          <a:pt x="14456664" y="0"/>
                        </a:cubicBezTo>
                        <a:cubicBezTo>
                          <a:pt x="14639306" y="-5815"/>
                          <a:pt x="14836815" y="-17774"/>
                          <a:pt x="14984730" y="0"/>
                        </a:cubicBezTo>
                        <a:cubicBezTo>
                          <a:pt x="15132645" y="17774"/>
                          <a:pt x="15380326" y="10857"/>
                          <a:pt x="15773400" y="0"/>
                        </a:cubicBezTo>
                        <a:cubicBezTo>
                          <a:pt x="15799733" y="267695"/>
                          <a:pt x="15750121" y="401975"/>
                          <a:pt x="15773400" y="677012"/>
                        </a:cubicBezTo>
                        <a:cubicBezTo>
                          <a:pt x="15796679" y="952049"/>
                          <a:pt x="15776060" y="1152174"/>
                          <a:pt x="15773400" y="1354024"/>
                        </a:cubicBezTo>
                        <a:cubicBezTo>
                          <a:pt x="15770740" y="1555874"/>
                          <a:pt x="15765005" y="1762692"/>
                          <a:pt x="15773400" y="2031035"/>
                        </a:cubicBezTo>
                        <a:cubicBezTo>
                          <a:pt x="15781795" y="2299378"/>
                          <a:pt x="15758852" y="2593576"/>
                          <a:pt x="15773400" y="2870530"/>
                        </a:cubicBezTo>
                        <a:cubicBezTo>
                          <a:pt x="15787948" y="3147484"/>
                          <a:pt x="15759787" y="3343231"/>
                          <a:pt x="15773400" y="3628783"/>
                        </a:cubicBezTo>
                        <a:cubicBezTo>
                          <a:pt x="15787013" y="3914335"/>
                          <a:pt x="15794652" y="3868421"/>
                          <a:pt x="15773400" y="4062071"/>
                        </a:cubicBezTo>
                        <a:cubicBezTo>
                          <a:pt x="15752148" y="4255721"/>
                          <a:pt x="15768448" y="4495596"/>
                          <a:pt x="15773400" y="4657841"/>
                        </a:cubicBezTo>
                        <a:cubicBezTo>
                          <a:pt x="15778353" y="4820086"/>
                          <a:pt x="15806066" y="5246668"/>
                          <a:pt x="15773400" y="5497335"/>
                        </a:cubicBezTo>
                        <a:cubicBezTo>
                          <a:pt x="15740734" y="5748002"/>
                          <a:pt x="15748194" y="5968988"/>
                          <a:pt x="15773400" y="6174347"/>
                        </a:cubicBezTo>
                        <a:cubicBezTo>
                          <a:pt x="15798606" y="6379706"/>
                          <a:pt x="15784182" y="6750921"/>
                          <a:pt x="15773400" y="6932600"/>
                        </a:cubicBezTo>
                        <a:cubicBezTo>
                          <a:pt x="15762618" y="7114279"/>
                          <a:pt x="15779642" y="7246624"/>
                          <a:pt x="15773400" y="7528371"/>
                        </a:cubicBezTo>
                        <a:cubicBezTo>
                          <a:pt x="15767158" y="7810118"/>
                          <a:pt x="15794083" y="7995933"/>
                          <a:pt x="15773400" y="8124141"/>
                        </a:cubicBezTo>
                        <a:cubicBezTo>
                          <a:pt x="15513806" y="8112387"/>
                          <a:pt x="15249303" y="8133566"/>
                          <a:pt x="14772132" y="8124141"/>
                        </a:cubicBezTo>
                        <a:cubicBezTo>
                          <a:pt x="14294961" y="8114716"/>
                          <a:pt x="14563254" y="8127520"/>
                          <a:pt x="14401800" y="8124141"/>
                        </a:cubicBezTo>
                        <a:cubicBezTo>
                          <a:pt x="14240346" y="8120762"/>
                          <a:pt x="14255545" y="8117277"/>
                          <a:pt x="14189202" y="8124141"/>
                        </a:cubicBezTo>
                        <a:cubicBezTo>
                          <a:pt x="14122859" y="8131005"/>
                          <a:pt x="13994812" y="8111813"/>
                          <a:pt x="13818870" y="8124141"/>
                        </a:cubicBezTo>
                        <a:cubicBezTo>
                          <a:pt x="13642928" y="8136469"/>
                          <a:pt x="13550574" y="8126424"/>
                          <a:pt x="13290804" y="8124141"/>
                        </a:cubicBezTo>
                        <a:cubicBezTo>
                          <a:pt x="13031034" y="8121858"/>
                          <a:pt x="12825604" y="8121435"/>
                          <a:pt x="12605004" y="8124141"/>
                        </a:cubicBezTo>
                        <a:cubicBezTo>
                          <a:pt x="12384404" y="8126847"/>
                          <a:pt x="12312741" y="8126689"/>
                          <a:pt x="12234672" y="8124141"/>
                        </a:cubicBezTo>
                        <a:cubicBezTo>
                          <a:pt x="12156603" y="8121593"/>
                          <a:pt x="11628171" y="8074559"/>
                          <a:pt x="11233404" y="8124141"/>
                        </a:cubicBezTo>
                        <a:cubicBezTo>
                          <a:pt x="10838637" y="8173723"/>
                          <a:pt x="10797795" y="8118102"/>
                          <a:pt x="10547604" y="8124141"/>
                        </a:cubicBezTo>
                        <a:cubicBezTo>
                          <a:pt x="10297413" y="8130180"/>
                          <a:pt x="9846566" y="8161478"/>
                          <a:pt x="9546336" y="8124141"/>
                        </a:cubicBezTo>
                        <a:cubicBezTo>
                          <a:pt x="9246106" y="8086804"/>
                          <a:pt x="8884125" y="8093486"/>
                          <a:pt x="8702802" y="8124141"/>
                        </a:cubicBezTo>
                        <a:cubicBezTo>
                          <a:pt x="8521479" y="8154796"/>
                          <a:pt x="8301390" y="8119725"/>
                          <a:pt x="8174736" y="8124141"/>
                        </a:cubicBezTo>
                        <a:cubicBezTo>
                          <a:pt x="8048082" y="8128557"/>
                          <a:pt x="7552273" y="8087305"/>
                          <a:pt x="7331202" y="8124141"/>
                        </a:cubicBezTo>
                        <a:cubicBezTo>
                          <a:pt x="7110131" y="8160977"/>
                          <a:pt x="7050173" y="8137074"/>
                          <a:pt x="6960870" y="8124141"/>
                        </a:cubicBezTo>
                        <a:cubicBezTo>
                          <a:pt x="6871567" y="8111208"/>
                          <a:pt x="6477100" y="8133708"/>
                          <a:pt x="6275070" y="8124141"/>
                        </a:cubicBezTo>
                        <a:cubicBezTo>
                          <a:pt x="6073040" y="8114574"/>
                          <a:pt x="6120265" y="8127350"/>
                          <a:pt x="6062472" y="8124141"/>
                        </a:cubicBezTo>
                        <a:cubicBezTo>
                          <a:pt x="6004679" y="8120932"/>
                          <a:pt x="5342670" y="8125748"/>
                          <a:pt x="5061204" y="8124141"/>
                        </a:cubicBezTo>
                        <a:cubicBezTo>
                          <a:pt x="4779738" y="8122534"/>
                          <a:pt x="4620815" y="8127941"/>
                          <a:pt x="4375404" y="8124141"/>
                        </a:cubicBezTo>
                        <a:cubicBezTo>
                          <a:pt x="4129993" y="8120341"/>
                          <a:pt x="3610646" y="8109978"/>
                          <a:pt x="3374136" y="8124141"/>
                        </a:cubicBezTo>
                        <a:cubicBezTo>
                          <a:pt x="3137626" y="8138304"/>
                          <a:pt x="3032223" y="8133433"/>
                          <a:pt x="2846070" y="8124141"/>
                        </a:cubicBezTo>
                        <a:cubicBezTo>
                          <a:pt x="2659917" y="8114849"/>
                          <a:pt x="2641911" y="8114448"/>
                          <a:pt x="2475738" y="8124141"/>
                        </a:cubicBezTo>
                        <a:cubicBezTo>
                          <a:pt x="2309565" y="8133834"/>
                          <a:pt x="2098441" y="8141614"/>
                          <a:pt x="1789938" y="8124141"/>
                        </a:cubicBezTo>
                        <a:cubicBezTo>
                          <a:pt x="1481435" y="8106668"/>
                          <a:pt x="1277263" y="8092086"/>
                          <a:pt x="946404" y="8124141"/>
                        </a:cubicBezTo>
                        <a:cubicBezTo>
                          <a:pt x="615545" y="8156196"/>
                          <a:pt x="347467" y="8093212"/>
                          <a:pt x="0" y="8124141"/>
                        </a:cubicBezTo>
                        <a:cubicBezTo>
                          <a:pt x="-8264" y="7782151"/>
                          <a:pt x="10647" y="7579969"/>
                          <a:pt x="0" y="7365888"/>
                        </a:cubicBezTo>
                        <a:cubicBezTo>
                          <a:pt x="-10647" y="7151807"/>
                          <a:pt x="-27239" y="6920409"/>
                          <a:pt x="0" y="6770118"/>
                        </a:cubicBezTo>
                        <a:cubicBezTo>
                          <a:pt x="27239" y="6619827"/>
                          <a:pt x="-9984" y="6357912"/>
                          <a:pt x="0" y="6174347"/>
                        </a:cubicBezTo>
                        <a:cubicBezTo>
                          <a:pt x="9984" y="5990782"/>
                          <a:pt x="14731" y="5808030"/>
                          <a:pt x="0" y="5578577"/>
                        </a:cubicBezTo>
                        <a:cubicBezTo>
                          <a:pt x="-14731" y="5349124"/>
                          <a:pt x="-3385" y="5231023"/>
                          <a:pt x="0" y="4982806"/>
                        </a:cubicBezTo>
                        <a:cubicBezTo>
                          <a:pt x="3385" y="4734589"/>
                          <a:pt x="12363" y="4559354"/>
                          <a:pt x="0" y="4224553"/>
                        </a:cubicBezTo>
                        <a:cubicBezTo>
                          <a:pt x="-12363" y="3889752"/>
                          <a:pt x="12530" y="3828830"/>
                          <a:pt x="0" y="3547542"/>
                        </a:cubicBezTo>
                        <a:cubicBezTo>
                          <a:pt x="-12530" y="3266254"/>
                          <a:pt x="-2744" y="3306241"/>
                          <a:pt x="0" y="3114254"/>
                        </a:cubicBezTo>
                        <a:cubicBezTo>
                          <a:pt x="2744" y="2922267"/>
                          <a:pt x="-12792" y="2669456"/>
                          <a:pt x="0" y="2518484"/>
                        </a:cubicBezTo>
                        <a:cubicBezTo>
                          <a:pt x="12792" y="2367512"/>
                          <a:pt x="33308" y="1953184"/>
                          <a:pt x="0" y="1760231"/>
                        </a:cubicBezTo>
                        <a:cubicBezTo>
                          <a:pt x="-33308" y="1567278"/>
                          <a:pt x="9390" y="1459423"/>
                          <a:pt x="0" y="1245702"/>
                        </a:cubicBezTo>
                        <a:cubicBezTo>
                          <a:pt x="-9390" y="1031981"/>
                          <a:pt x="-38703" y="540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1D4E4B62-AC3A-0B4E-9C40-8D0AEE121525}"/>
              </a:ext>
            </a:extLst>
          </p:cNvPr>
          <p:cNvSpPr/>
          <p:nvPr/>
        </p:nvSpPr>
        <p:spPr>
          <a:xfrm>
            <a:off x="0" y="395275"/>
            <a:ext cx="5067300" cy="1361848"/>
          </a:xfrm>
          <a:prstGeom prst="rect">
            <a:avLst/>
          </a:prstGeom>
          <a:solidFill>
            <a:srgbClr val="FFDF59"/>
          </a:solidFill>
        </p:spPr>
        <p:txBody>
          <a:bodyPr/>
          <a:lstStyle/>
          <a:p>
            <a:r>
              <a:rPr lang="en-US" sz="6600"/>
              <a:t>  </a:t>
            </a:r>
            <a:endParaRPr lang="en-US" sz="6000" b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2AFEC9-9899-5B46-9255-8EFBB2B520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99646"/>
            <a:ext cx="4800600" cy="1143000"/>
          </a:xfrm>
        </p:spPr>
        <p:txBody>
          <a:bodyPr>
            <a:noAutofit/>
          </a:bodyPr>
          <a:lstStyle/>
          <a:p>
            <a:r>
              <a:rPr lang="en-US" sz="6000"/>
              <a:t>Jenny’s story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894363-BAEA-0943-83EA-6DF153EBF1F3}"/>
              </a:ext>
            </a:extLst>
          </p:cNvPr>
          <p:cNvSpPr/>
          <p:nvPr/>
        </p:nvSpPr>
        <p:spPr>
          <a:xfrm>
            <a:off x="2919879" y="3073887"/>
            <a:ext cx="13386921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/>
              <a:t>I had broadband—it stopped in summer 2019. It was a complete change in circumstances, a complete change in finances.... broadband was something that could be eliminated.”</a:t>
            </a:r>
          </a:p>
          <a:p>
            <a:endParaRPr lang="en-GB" sz="4000"/>
          </a:p>
          <a:p>
            <a:endParaRPr lang="en-GB" sz="4000"/>
          </a:p>
          <a:p>
            <a:endParaRPr lang="en-GB" sz="4000"/>
          </a:p>
          <a:p>
            <a:endParaRPr lang="en-GB" sz="4000"/>
          </a:p>
          <a:p>
            <a:endParaRPr lang="en-GB" sz="4000"/>
          </a:p>
          <a:p>
            <a:endParaRPr lang="en-US" sz="4000"/>
          </a:p>
        </p:txBody>
      </p:sp>
      <p:pic>
        <p:nvPicPr>
          <p:cNvPr id="12" name="Graphic 11" descr="Open quotation mark with solid fill">
            <a:extLst>
              <a:ext uri="{FF2B5EF4-FFF2-40B4-BE49-F238E27FC236}">
                <a16:creationId xmlns:a16="http://schemas.microsoft.com/office/drawing/2014/main" id="{A0E2F4FC-2555-B649-A533-2E4C99B2F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6340" y="2152398"/>
            <a:ext cx="1662579" cy="16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73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57300" y="1081429"/>
            <a:ext cx="15773400" cy="8124141"/>
          </a:xfrm>
          <a:custGeom>
            <a:avLst/>
            <a:gdLst>
              <a:gd name="connsiteX0" fmla="*/ 0 w 15773400"/>
              <a:gd name="connsiteY0" fmla="*/ 0 h 8124141"/>
              <a:gd name="connsiteX1" fmla="*/ 528066 w 15773400"/>
              <a:gd name="connsiteY1" fmla="*/ 0 h 8124141"/>
              <a:gd name="connsiteX2" fmla="*/ 740664 w 15773400"/>
              <a:gd name="connsiteY2" fmla="*/ 0 h 8124141"/>
              <a:gd name="connsiteX3" fmla="*/ 1741932 w 15773400"/>
              <a:gd name="connsiteY3" fmla="*/ 0 h 8124141"/>
              <a:gd name="connsiteX4" fmla="*/ 2269998 w 15773400"/>
              <a:gd name="connsiteY4" fmla="*/ 0 h 8124141"/>
              <a:gd name="connsiteX5" fmla="*/ 2798064 w 15773400"/>
              <a:gd name="connsiteY5" fmla="*/ 0 h 8124141"/>
              <a:gd name="connsiteX6" fmla="*/ 3799332 w 15773400"/>
              <a:gd name="connsiteY6" fmla="*/ 0 h 8124141"/>
              <a:gd name="connsiteX7" fmla="*/ 4169664 w 15773400"/>
              <a:gd name="connsiteY7" fmla="*/ 0 h 8124141"/>
              <a:gd name="connsiteX8" fmla="*/ 5170932 w 15773400"/>
              <a:gd name="connsiteY8" fmla="*/ 0 h 8124141"/>
              <a:gd name="connsiteX9" fmla="*/ 6172200 w 15773400"/>
              <a:gd name="connsiteY9" fmla="*/ 0 h 8124141"/>
              <a:gd name="connsiteX10" fmla="*/ 6858000 w 15773400"/>
              <a:gd name="connsiteY10" fmla="*/ 0 h 8124141"/>
              <a:gd name="connsiteX11" fmla="*/ 7859268 w 15773400"/>
              <a:gd name="connsiteY11" fmla="*/ 0 h 8124141"/>
              <a:gd name="connsiteX12" fmla="*/ 8387334 w 15773400"/>
              <a:gd name="connsiteY12" fmla="*/ 0 h 8124141"/>
              <a:gd name="connsiteX13" fmla="*/ 8915400 w 15773400"/>
              <a:gd name="connsiteY13" fmla="*/ 0 h 8124141"/>
              <a:gd name="connsiteX14" fmla="*/ 9758934 w 15773400"/>
              <a:gd name="connsiteY14" fmla="*/ 0 h 8124141"/>
              <a:gd name="connsiteX15" fmla="*/ 10287000 w 15773400"/>
              <a:gd name="connsiteY15" fmla="*/ 0 h 8124141"/>
              <a:gd name="connsiteX16" fmla="*/ 11288268 w 15773400"/>
              <a:gd name="connsiteY16" fmla="*/ 0 h 8124141"/>
              <a:gd name="connsiteX17" fmla="*/ 12289536 w 15773400"/>
              <a:gd name="connsiteY17" fmla="*/ 0 h 8124141"/>
              <a:gd name="connsiteX18" fmla="*/ 12975336 w 15773400"/>
              <a:gd name="connsiteY18" fmla="*/ 0 h 8124141"/>
              <a:gd name="connsiteX19" fmla="*/ 13503402 w 15773400"/>
              <a:gd name="connsiteY19" fmla="*/ 0 h 8124141"/>
              <a:gd name="connsiteX20" fmla="*/ 13716000 w 15773400"/>
              <a:gd name="connsiteY20" fmla="*/ 0 h 8124141"/>
              <a:gd name="connsiteX21" fmla="*/ 14086332 w 15773400"/>
              <a:gd name="connsiteY21" fmla="*/ 0 h 8124141"/>
              <a:gd name="connsiteX22" fmla="*/ 14456664 w 15773400"/>
              <a:gd name="connsiteY22" fmla="*/ 0 h 8124141"/>
              <a:gd name="connsiteX23" fmla="*/ 14984730 w 15773400"/>
              <a:gd name="connsiteY23" fmla="*/ 0 h 8124141"/>
              <a:gd name="connsiteX24" fmla="*/ 15773400 w 15773400"/>
              <a:gd name="connsiteY24" fmla="*/ 0 h 8124141"/>
              <a:gd name="connsiteX25" fmla="*/ 15773400 w 15773400"/>
              <a:gd name="connsiteY25" fmla="*/ 677012 h 8124141"/>
              <a:gd name="connsiteX26" fmla="*/ 15773400 w 15773400"/>
              <a:gd name="connsiteY26" fmla="*/ 1354024 h 8124141"/>
              <a:gd name="connsiteX27" fmla="*/ 15773400 w 15773400"/>
              <a:gd name="connsiteY27" fmla="*/ 2031035 h 8124141"/>
              <a:gd name="connsiteX28" fmla="*/ 15773400 w 15773400"/>
              <a:gd name="connsiteY28" fmla="*/ 2870530 h 8124141"/>
              <a:gd name="connsiteX29" fmla="*/ 15773400 w 15773400"/>
              <a:gd name="connsiteY29" fmla="*/ 3628783 h 8124141"/>
              <a:gd name="connsiteX30" fmla="*/ 15773400 w 15773400"/>
              <a:gd name="connsiteY30" fmla="*/ 4062071 h 8124141"/>
              <a:gd name="connsiteX31" fmla="*/ 15773400 w 15773400"/>
              <a:gd name="connsiteY31" fmla="*/ 4657841 h 8124141"/>
              <a:gd name="connsiteX32" fmla="*/ 15773400 w 15773400"/>
              <a:gd name="connsiteY32" fmla="*/ 5497335 h 8124141"/>
              <a:gd name="connsiteX33" fmla="*/ 15773400 w 15773400"/>
              <a:gd name="connsiteY33" fmla="*/ 6174347 h 8124141"/>
              <a:gd name="connsiteX34" fmla="*/ 15773400 w 15773400"/>
              <a:gd name="connsiteY34" fmla="*/ 6932600 h 8124141"/>
              <a:gd name="connsiteX35" fmla="*/ 15773400 w 15773400"/>
              <a:gd name="connsiteY35" fmla="*/ 7528371 h 8124141"/>
              <a:gd name="connsiteX36" fmla="*/ 15773400 w 15773400"/>
              <a:gd name="connsiteY36" fmla="*/ 8124141 h 8124141"/>
              <a:gd name="connsiteX37" fmla="*/ 14772132 w 15773400"/>
              <a:gd name="connsiteY37" fmla="*/ 8124141 h 8124141"/>
              <a:gd name="connsiteX38" fmla="*/ 14401800 w 15773400"/>
              <a:gd name="connsiteY38" fmla="*/ 8124141 h 8124141"/>
              <a:gd name="connsiteX39" fmla="*/ 14189202 w 15773400"/>
              <a:gd name="connsiteY39" fmla="*/ 8124141 h 8124141"/>
              <a:gd name="connsiteX40" fmla="*/ 13818870 w 15773400"/>
              <a:gd name="connsiteY40" fmla="*/ 8124141 h 8124141"/>
              <a:gd name="connsiteX41" fmla="*/ 13290804 w 15773400"/>
              <a:gd name="connsiteY41" fmla="*/ 8124141 h 8124141"/>
              <a:gd name="connsiteX42" fmla="*/ 12605004 w 15773400"/>
              <a:gd name="connsiteY42" fmla="*/ 8124141 h 8124141"/>
              <a:gd name="connsiteX43" fmla="*/ 12234672 w 15773400"/>
              <a:gd name="connsiteY43" fmla="*/ 8124141 h 8124141"/>
              <a:gd name="connsiteX44" fmla="*/ 11233404 w 15773400"/>
              <a:gd name="connsiteY44" fmla="*/ 8124141 h 8124141"/>
              <a:gd name="connsiteX45" fmla="*/ 10547604 w 15773400"/>
              <a:gd name="connsiteY45" fmla="*/ 8124141 h 8124141"/>
              <a:gd name="connsiteX46" fmla="*/ 9546336 w 15773400"/>
              <a:gd name="connsiteY46" fmla="*/ 8124141 h 8124141"/>
              <a:gd name="connsiteX47" fmla="*/ 8702802 w 15773400"/>
              <a:gd name="connsiteY47" fmla="*/ 8124141 h 8124141"/>
              <a:gd name="connsiteX48" fmla="*/ 8174736 w 15773400"/>
              <a:gd name="connsiteY48" fmla="*/ 8124141 h 8124141"/>
              <a:gd name="connsiteX49" fmla="*/ 7331202 w 15773400"/>
              <a:gd name="connsiteY49" fmla="*/ 8124141 h 8124141"/>
              <a:gd name="connsiteX50" fmla="*/ 6960870 w 15773400"/>
              <a:gd name="connsiteY50" fmla="*/ 8124141 h 8124141"/>
              <a:gd name="connsiteX51" fmla="*/ 6275070 w 15773400"/>
              <a:gd name="connsiteY51" fmla="*/ 8124141 h 8124141"/>
              <a:gd name="connsiteX52" fmla="*/ 6062472 w 15773400"/>
              <a:gd name="connsiteY52" fmla="*/ 8124141 h 8124141"/>
              <a:gd name="connsiteX53" fmla="*/ 5061204 w 15773400"/>
              <a:gd name="connsiteY53" fmla="*/ 8124141 h 8124141"/>
              <a:gd name="connsiteX54" fmla="*/ 4375404 w 15773400"/>
              <a:gd name="connsiteY54" fmla="*/ 8124141 h 8124141"/>
              <a:gd name="connsiteX55" fmla="*/ 3374136 w 15773400"/>
              <a:gd name="connsiteY55" fmla="*/ 8124141 h 8124141"/>
              <a:gd name="connsiteX56" fmla="*/ 2846070 w 15773400"/>
              <a:gd name="connsiteY56" fmla="*/ 8124141 h 8124141"/>
              <a:gd name="connsiteX57" fmla="*/ 2475738 w 15773400"/>
              <a:gd name="connsiteY57" fmla="*/ 8124141 h 8124141"/>
              <a:gd name="connsiteX58" fmla="*/ 1789938 w 15773400"/>
              <a:gd name="connsiteY58" fmla="*/ 8124141 h 8124141"/>
              <a:gd name="connsiteX59" fmla="*/ 946404 w 15773400"/>
              <a:gd name="connsiteY59" fmla="*/ 8124141 h 8124141"/>
              <a:gd name="connsiteX60" fmla="*/ 0 w 15773400"/>
              <a:gd name="connsiteY60" fmla="*/ 8124141 h 8124141"/>
              <a:gd name="connsiteX61" fmla="*/ 0 w 15773400"/>
              <a:gd name="connsiteY61" fmla="*/ 7365888 h 8124141"/>
              <a:gd name="connsiteX62" fmla="*/ 0 w 15773400"/>
              <a:gd name="connsiteY62" fmla="*/ 6770118 h 8124141"/>
              <a:gd name="connsiteX63" fmla="*/ 0 w 15773400"/>
              <a:gd name="connsiteY63" fmla="*/ 6174347 h 8124141"/>
              <a:gd name="connsiteX64" fmla="*/ 0 w 15773400"/>
              <a:gd name="connsiteY64" fmla="*/ 5578577 h 8124141"/>
              <a:gd name="connsiteX65" fmla="*/ 0 w 15773400"/>
              <a:gd name="connsiteY65" fmla="*/ 4982806 h 8124141"/>
              <a:gd name="connsiteX66" fmla="*/ 0 w 15773400"/>
              <a:gd name="connsiteY66" fmla="*/ 4224553 h 8124141"/>
              <a:gd name="connsiteX67" fmla="*/ 0 w 15773400"/>
              <a:gd name="connsiteY67" fmla="*/ 3547542 h 8124141"/>
              <a:gd name="connsiteX68" fmla="*/ 0 w 15773400"/>
              <a:gd name="connsiteY68" fmla="*/ 3114254 h 8124141"/>
              <a:gd name="connsiteX69" fmla="*/ 0 w 15773400"/>
              <a:gd name="connsiteY69" fmla="*/ 2518484 h 8124141"/>
              <a:gd name="connsiteX70" fmla="*/ 0 w 15773400"/>
              <a:gd name="connsiteY70" fmla="*/ 1760231 h 8124141"/>
              <a:gd name="connsiteX71" fmla="*/ 0 w 15773400"/>
              <a:gd name="connsiteY71" fmla="*/ 1245702 h 8124141"/>
              <a:gd name="connsiteX72" fmla="*/ 0 w 15773400"/>
              <a:gd name="connsiteY72" fmla="*/ 0 h 812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5773400" h="8124141" extrusionOk="0">
                <a:moveTo>
                  <a:pt x="0" y="0"/>
                </a:moveTo>
                <a:cubicBezTo>
                  <a:pt x="118743" y="-14249"/>
                  <a:pt x="323551" y="14954"/>
                  <a:pt x="528066" y="0"/>
                </a:cubicBezTo>
                <a:cubicBezTo>
                  <a:pt x="719932" y="-7059"/>
                  <a:pt x="670880" y="10080"/>
                  <a:pt x="740664" y="0"/>
                </a:cubicBezTo>
                <a:cubicBezTo>
                  <a:pt x="777133" y="15222"/>
                  <a:pt x="1505456" y="55344"/>
                  <a:pt x="1741932" y="0"/>
                </a:cubicBezTo>
                <a:cubicBezTo>
                  <a:pt x="1947086" y="-23832"/>
                  <a:pt x="2091745" y="2243"/>
                  <a:pt x="2269998" y="0"/>
                </a:cubicBezTo>
                <a:cubicBezTo>
                  <a:pt x="2467265" y="4348"/>
                  <a:pt x="2574660" y="-18376"/>
                  <a:pt x="2798064" y="0"/>
                </a:cubicBezTo>
                <a:cubicBezTo>
                  <a:pt x="2991231" y="9307"/>
                  <a:pt x="3294342" y="36024"/>
                  <a:pt x="3799332" y="0"/>
                </a:cubicBezTo>
                <a:cubicBezTo>
                  <a:pt x="3932928" y="-747"/>
                  <a:pt x="3987838" y="14627"/>
                  <a:pt x="4169664" y="0"/>
                </a:cubicBezTo>
                <a:cubicBezTo>
                  <a:pt x="4284846" y="-10226"/>
                  <a:pt x="4953803" y="25597"/>
                  <a:pt x="5170932" y="0"/>
                </a:cubicBezTo>
                <a:cubicBezTo>
                  <a:pt x="5318606" y="14661"/>
                  <a:pt x="5863388" y="-19450"/>
                  <a:pt x="6172200" y="0"/>
                </a:cubicBezTo>
                <a:cubicBezTo>
                  <a:pt x="6500093" y="-17359"/>
                  <a:pt x="6660669" y="-47866"/>
                  <a:pt x="6858000" y="0"/>
                </a:cubicBezTo>
                <a:cubicBezTo>
                  <a:pt x="7149901" y="-19937"/>
                  <a:pt x="7426553" y="-30386"/>
                  <a:pt x="7859268" y="0"/>
                </a:cubicBezTo>
                <a:cubicBezTo>
                  <a:pt x="8254148" y="19089"/>
                  <a:pt x="8276763" y="-4334"/>
                  <a:pt x="8387334" y="0"/>
                </a:cubicBezTo>
                <a:cubicBezTo>
                  <a:pt x="8479065" y="-35911"/>
                  <a:pt x="8675817" y="-33019"/>
                  <a:pt x="8915400" y="0"/>
                </a:cubicBezTo>
                <a:cubicBezTo>
                  <a:pt x="9101817" y="-28401"/>
                  <a:pt x="9404784" y="60162"/>
                  <a:pt x="9758934" y="0"/>
                </a:cubicBezTo>
                <a:cubicBezTo>
                  <a:pt x="10094264" y="7037"/>
                  <a:pt x="10077807" y="-9606"/>
                  <a:pt x="10287000" y="0"/>
                </a:cubicBezTo>
                <a:cubicBezTo>
                  <a:pt x="10558867" y="17317"/>
                  <a:pt x="10819618" y="10198"/>
                  <a:pt x="11288268" y="0"/>
                </a:cubicBezTo>
                <a:cubicBezTo>
                  <a:pt x="11734232" y="-49106"/>
                  <a:pt x="11998605" y="-30048"/>
                  <a:pt x="12289536" y="0"/>
                </a:cubicBezTo>
                <a:cubicBezTo>
                  <a:pt x="12571942" y="38817"/>
                  <a:pt x="12682914" y="12566"/>
                  <a:pt x="12975336" y="0"/>
                </a:cubicBezTo>
                <a:cubicBezTo>
                  <a:pt x="13269160" y="-8672"/>
                  <a:pt x="13249855" y="-19977"/>
                  <a:pt x="13503402" y="0"/>
                </a:cubicBezTo>
                <a:cubicBezTo>
                  <a:pt x="13772890" y="18959"/>
                  <a:pt x="13626256" y="-880"/>
                  <a:pt x="13716000" y="0"/>
                </a:cubicBezTo>
                <a:cubicBezTo>
                  <a:pt x="13809998" y="-18751"/>
                  <a:pt x="13936711" y="12978"/>
                  <a:pt x="14086332" y="0"/>
                </a:cubicBezTo>
                <a:cubicBezTo>
                  <a:pt x="14250094" y="4087"/>
                  <a:pt x="14278204" y="7279"/>
                  <a:pt x="14456664" y="0"/>
                </a:cubicBezTo>
                <a:cubicBezTo>
                  <a:pt x="14644118" y="10393"/>
                  <a:pt x="14869360" y="-27343"/>
                  <a:pt x="14984730" y="0"/>
                </a:cubicBezTo>
                <a:cubicBezTo>
                  <a:pt x="15166854" y="10270"/>
                  <a:pt x="15394529" y="22558"/>
                  <a:pt x="15773400" y="0"/>
                </a:cubicBezTo>
                <a:cubicBezTo>
                  <a:pt x="15780858" y="261230"/>
                  <a:pt x="15745714" y="406436"/>
                  <a:pt x="15773400" y="677012"/>
                </a:cubicBezTo>
                <a:cubicBezTo>
                  <a:pt x="15790509" y="965252"/>
                  <a:pt x="15807109" y="1115094"/>
                  <a:pt x="15773400" y="1354024"/>
                </a:cubicBezTo>
                <a:cubicBezTo>
                  <a:pt x="15787227" y="1571162"/>
                  <a:pt x="15772055" y="1758477"/>
                  <a:pt x="15773400" y="2031035"/>
                </a:cubicBezTo>
                <a:cubicBezTo>
                  <a:pt x="15776811" y="2343660"/>
                  <a:pt x="15771950" y="2536411"/>
                  <a:pt x="15773400" y="2870530"/>
                </a:cubicBezTo>
                <a:cubicBezTo>
                  <a:pt x="15749590" y="3146248"/>
                  <a:pt x="15790040" y="3351880"/>
                  <a:pt x="15773400" y="3628783"/>
                </a:cubicBezTo>
                <a:cubicBezTo>
                  <a:pt x="15791268" y="3913209"/>
                  <a:pt x="15793138" y="3878908"/>
                  <a:pt x="15773400" y="4062071"/>
                </a:cubicBezTo>
                <a:cubicBezTo>
                  <a:pt x="15765840" y="4291875"/>
                  <a:pt x="15800628" y="4501977"/>
                  <a:pt x="15773400" y="4657841"/>
                </a:cubicBezTo>
                <a:cubicBezTo>
                  <a:pt x="15772258" y="4824021"/>
                  <a:pt x="15773895" y="5198517"/>
                  <a:pt x="15773400" y="5497335"/>
                </a:cubicBezTo>
                <a:cubicBezTo>
                  <a:pt x="15690556" y="5754018"/>
                  <a:pt x="15776709" y="5998938"/>
                  <a:pt x="15773400" y="6174347"/>
                </a:cubicBezTo>
                <a:cubicBezTo>
                  <a:pt x="15791867" y="6416132"/>
                  <a:pt x="15798734" y="6788326"/>
                  <a:pt x="15773400" y="6932600"/>
                </a:cubicBezTo>
                <a:cubicBezTo>
                  <a:pt x="15766134" y="7115915"/>
                  <a:pt x="15794278" y="7260930"/>
                  <a:pt x="15773400" y="7528371"/>
                </a:cubicBezTo>
                <a:cubicBezTo>
                  <a:pt x="15769584" y="7818637"/>
                  <a:pt x="15805537" y="8000755"/>
                  <a:pt x="15773400" y="8124141"/>
                </a:cubicBezTo>
                <a:cubicBezTo>
                  <a:pt x="15501319" y="8114693"/>
                  <a:pt x="15232902" y="8193638"/>
                  <a:pt x="14772132" y="8124141"/>
                </a:cubicBezTo>
                <a:cubicBezTo>
                  <a:pt x="14310296" y="8088890"/>
                  <a:pt x="14540552" y="8159233"/>
                  <a:pt x="14401800" y="8124141"/>
                </a:cubicBezTo>
                <a:cubicBezTo>
                  <a:pt x="14240390" y="8122778"/>
                  <a:pt x="14258351" y="8114759"/>
                  <a:pt x="14189202" y="8124141"/>
                </a:cubicBezTo>
                <a:cubicBezTo>
                  <a:pt x="14114371" y="8157504"/>
                  <a:pt x="14001447" y="8114089"/>
                  <a:pt x="13818870" y="8124141"/>
                </a:cubicBezTo>
                <a:cubicBezTo>
                  <a:pt x="13633047" y="8116860"/>
                  <a:pt x="13560149" y="8124601"/>
                  <a:pt x="13290804" y="8124141"/>
                </a:cubicBezTo>
                <a:cubicBezTo>
                  <a:pt x="13056155" y="8127941"/>
                  <a:pt x="12826582" y="8093296"/>
                  <a:pt x="12605004" y="8124141"/>
                </a:cubicBezTo>
                <a:cubicBezTo>
                  <a:pt x="12387100" y="8116721"/>
                  <a:pt x="12312118" y="8129785"/>
                  <a:pt x="12234672" y="8124141"/>
                </a:cubicBezTo>
                <a:cubicBezTo>
                  <a:pt x="12134519" y="8097929"/>
                  <a:pt x="11662522" y="8102219"/>
                  <a:pt x="11233404" y="8124141"/>
                </a:cubicBezTo>
                <a:cubicBezTo>
                  <a:pt x="10822419" y="8178257"/>
                  <a:pt x="10794589" y="8119227"/>
                  <a:pt x="10547604" y="8124141"/>
                </a:cubicBezTo>
                <a:cubicBezTo>
                  <a:pt x="10297075" y="8113292"/>
                  <a:pt x="9838593" y="8164436"/>
                  <a:pt x="9546336" y="8124141"/>
                </a:cubicBezTo>
                <a:cubicBezTo>
                  <a:pt x="9244840" y="8105954"/>
                  <a:pt x="8860898" y="8073128"/>
                  <a:pt x="8702802" y="8124141"/>
                </a:cubicBezTo>
                <a:cubicBezTo>
                  <a:pt x="8541687" y="8156630"/>
                  <a:pt x="8286811" y="8118332"/>
                  <a:pt x="8174736" y="8124141"/>
                </a:cubicBezTo>
                <a:cubicBezTo>
                  <a:pt x="8014386" y="8143317"/>
                  <a:pt x="7523290" y="8053548"/>
                  <a:pt x="7331202" y="8124141"/>
                </a:cubicBezTo>
                <a:cubicBezTo>
                  <a:pt x="7110674" y="8154099"/>
                  <a:pt x="7046247" y="8142776"/>
                  <a:pt x="6960870" y="8124141"/>
                </a:cubicBezTo>
                <a:cubicBezTo>
                  <a:pt x="6858972" y="8142650"/>
                  <a:pt x="6436504" y="8143462"/>
                  <a:pt x="6275070" y="8124141"/>
                </a:cubicBezTo>
                <a:cubicBezTo>
                  <a:pt x="6075401" y="8121048"/>
                  <a:pt x="6109235" y="8125436"/>
                  <a:pt x="6062472" y="8124141"/>
                </a:cubicBezTo>
                <a:cubicBezTo>
                  <a:pt x="6002716" y="8070074"/>
                  <a:pt x="5348458" y="8114667"/>
                  <a:pt x="5061204" y="8124141"/>
                </a:cubicBezTo>
                <a:cubicBezTo>
                  <a:pt x="4901478" y="8098650"/>
                  <a:pt x="4699970" y="8153756"/>
                  <a:pt x="4375404" y="8124141"/>
                </a:cubicBezTo>
                <a:cubicBezTo>
                  <a:pt x="4108727" y="8086137"/>
                  <a:pt x="3599080" y="8109207"/>
                  <a:pt x="3374136" y="8124141"/>
                </a:cubicBezTo>
                <a:cubicBezTo>
                  <a:pt x="3127771" y="8155746"/>
                  <a:pt x="3011037" y="8138449"/>
                  <a:pt x="2846070" y="8124141"/>
                </a:cubicBezTo>
                <a:cubicBezTo>
                  <a:pt x="2658688" y="8116003"/>
                  <a:pt x="2642936" y="8113576"/>
                  <a:pt x="2475738" y="8124141"/>
                </a:cubicBezTo>
                <a:cubicBezTo>
                  <a:pt x="2353939" y="8117692"/>
                  <a:pt x="2111538" y="8170516"/>
                  <a:pt x="1789938" y="8124141"/>
                </a:cubicBezTo>
                <a:cubicBezTo>
                  <a:pt x="1465902" y="8084369"/>
                  <a:pt x="1279881" y="8061142"/>
                  <a:pt x="946404" y="8124141"/>
                </a:cubicBezTo>
                <a:cubicBezTo>
                  <a:pt x="624530" y="8133189"/>
                  <a:pt x="303191" y="8071191"/>
                  <a:pt x="0" y="8124141"/>
                </a:cubicBezTo>
                <a:cubicBezTo>
                  <a:pt x="-39479" y="7760935"/>
                  <a:pt x="52392" y="7583358"/>
                  <a:pt x="0" y="7365888"/>
                </a:cubicBezTo>
                <a:cubicBezTo>
                  <a:pt x="-33230" y="7159063"/>
                  <a:pt x="-9162" y="6893407"/>
                  <a:pt x="0" y="6770118"/>
                </a:cubicBezTo>
                <a:cubicBezTo>
                  <a:pt x="14521" y="6625760"/>
                  <a:pt x="-47424" y="6366075"/>
                  <a:pt x="0" y="6174347"/>
                </a:cubicBezTo>
                <a:cubicBezTo>
                  <a:pt x="-13838" y="5990118"/>
                  <a:pt x="-8980" y="5796896"/>
                  <a:pt x="0" y="5578577"/>
                </a:cubicBezTo>
                <a:cubicBezTo>
                  <a:pt x="-26761" y="5349123"/>
                  <a:pt x="-4311" y="5235232"/>
                  <a:pt x="0" y="4982806"/>
                </a:cubicBezTo>
                <a:cubicBezTo>
                  <a:pt x="10597" y="4761079"/>
                  <a:pt x="6662" y="4557167"/>
                  <a:pt x="0" y="4224553"/>
                </a:cubicBezTo>
                <a:cubicBezTo>
                  <a:pt x="1763" y="3894609"/>
                  <a:pt x="3063" y="3836922"/>
                  <a:pt x="0" y="3547542"/>
                </a:cubicBezTo>
                <a:cubicBezTo>
                  <a:pt x="-10679" y="3266358"/>
                  <a:pt x="-4558" y="3315377"/>
                  <a:pt x="0" y="3114254"/>
                </a:cubicBezTo>
                <a:cubicBezTo>
                  <a:pt x="-3530" y="2910471"/>
                  <a:pt x="20992" y="2681896"/>
                  <a:pt x="0" y="2518484"/>
                </a:cubicBezTo>
                <a:cubicBezTo>
                  <a:pt x="25512" y="2372137"/>
                  <a:pt x="12081" y="1940413"/>
                  <a:pt x="0" y="1760231"/>
                </a:cubicBezTo>
                <a:cubicBezTo>
                  <a:pt x="-29479" y="1541939"/>
                  <a:pt x="-12308" y="1464587"/>
                  <a:pt x="0" y="1245702"/>
                </a:cubicBezTo>
                <a:cubicBezTo>
                  <a:pt x="21649" y="1098546"/>
                  <a:pt x="-70886" y="648090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773400"/>
                      <a:gd name="connsiteY0" fmla="*/ 0 h 8124141"/>
                      <a:gd name="connsiteX1" fmla="*/ 528066 w 15773400"/>
                      <a:gd name="connsiteY1" fmla="*/ 0 h 8124141"/>
                      <a:gd name="connsiteX2" fmla="*/ 740664 w 15773400"/>
                      <a:gd name="connsiteY2" fmla="*/ 0 h 8124141"/>
                      <a:gd name="connsiteX3" fmla="*/ 1741932 w 15773400"/>
                      <a:gd name="connsiteY3" fmla="*/ 0 h 8124141"/>
                      <a:gd name="connsiteX4" fmla="*/ 2269998 w 15773400"/>
                      <a:gd name="connsiteY4" fmla="*/ 0 h 8124141"/>
                      <a:gd name="connsiteX5" fmla="*/ 2798064 w 15773400"/>
                      <a:gd name="connsiteY5" fmla="*/ 0 h 8124141"/>
                      <a:gd name="connsiteX6" fmla="*/ 3799332 w 15773400"/>
                      <a:gd name="connsiteY6" fmla="*/ 0 h 8124141"/>
                      <a:gd name="connsiteX7" fmla="*/ 4169664 w 15773400"/>
                      <a:gd name="connsiteY7" fmla="*/ 0 h 8124141"/>
                      <a:gd name="connsiteX8" fmla="*/ 5170932 w 15773400"/>
                      <a:gd name="connsiteY8" fmla="*/ 0 h 8124141"/>
                      <a:gd name="connsiteX9" fmla="*/ 6172200 w 15773400"/>
                      <a:gd name="connsiteY9" fmla="*/ 0 h 8124141"/>
                      <a:gd name="connsiteX10" fmla="*/ 6858000 w 15773400"/>
                      <a:gd name="connsiteY10" fmla="*/ 0 h 8124141"/>
                      <a:gd name="connsiteX11" fmla="*/ 7859268 w 15773400"/>
                      <a:gd name="connsiteY11" fmla="*/ 0 h 8124141"/>
                      <a:gd name="connsiteX12" fmla="*/ 8387334 w 15773400"/>
                      <a:gd name="connsiteY12" fmla="*/ 0 h 8124141"/>
                      <a:gd name="connsiteX13" fmla="*/ 8915400 w 15773400"/>
                      <a:gd name="connsiteY13" fmla="*/ 0 h 8124141"/>
                      <a:gd name="connsiteX14" fmla="*/ 9758934 w 15773400"/>
                      <a:gd name="connsiteY14" fmla="*/ 0 h 8124141"/>
                      <a:gd name="connsiteX15" fmla="*/ 10287000 w 15773400"/>
                      <a:gd name="connsiteY15" fmla="*/ 0 h 8124141"/>
                      <a:gd name="connsiteX16" fmla="*/ 11288268 w 15773400"/>
                      <a:gd name="connsiteY16" fmla="*/ 0 h 8124141"/>
                      <a:gd name="connsiteX17" fmla="*/ 12289536 w 15773400"/>
                      <a:gd name="connsiteY17" fmla="*/ 0 h 8124141"/>
                      <a:gd name="connsiteX18" fmla="*/ 12975336 w 15773400"/>
                      <a:gd name="connsiteY18" fmla="*/ 0 h 8124141"/>
                      <a:gd name="connsiteX19" fmla="*/ 13503402 w 15773400"/>
                      <a:gd name="connsiteY19" fmla="*/ 0 h 8124141"/>
                      <a:gd name="connsiteX20" fmla="*/ 13716000 w 15773400"/>
                      <a:gd name="connsiteY20" fmla="*/ 0 h 8124141"/>
                      <a:gd name="connsiteX21" fmla="*/ 14086332 w 15773400"/>
                      <a:gd name="connsiteY21" fmla="*/ 0 h 8124141"/>
                      <a:gd name="connsiteX22" fmla="*/ 14456664 w 15773400"/>
                      <a:gd name="connsiteY22" fmla="*/ 0 h 8124141"/>
                      <a:gd name="connsiteX23" fmla="*/ 14984730 w 15773400"/>
                      <a:gd name="connsiteY23" fmla="*/ 0 h 8124141"/>
                      <a:gd name="connsiteX24" fmla="*/ 15773400 w 15773400"/>
                      <a:gd name="connsiteY24" fmla="*/ 0 h 8124141"/>
                      <a:gd name="connsiteX25" fmla="*/ 15773400 w 15773400"/>
                      <a:gd name="connsiteY25" fmla="*/ 677012 h 8124141"/>
                      <a:gd name="connsiteX26" fmla="*/ 15773400 w 15773400"/>
                      <a:gd name="connsiteY26" fmla="*/ 1354024 h 8124141"/>
                      <a:gd name="connsiteX27" fmla="*/ 15773400 w 15773400"/>
                      <a:gd name="connsiteY27" fmla="*/ 2031035 h 8124141"/>
                      <a:gd name="connsiteX28" fmla="*/ 15773400 w 15773400"/>
                      <a:gd name="connsiteY28" fmla="*/ 2870530 h 8124141"/>
                      <a:gd name="connsiteX29" fmla="*/ 15773400 w 15773400"/>
                      <a:gd name="connsiteY29" fmla="*/ 3628783 h 8124141"/>
                      <a:gd name="connsiteX30" fmla="*/ 15773400 w 15773400"/>
                      <a:gd name="connsiteY30" fmla="*/ 4062071 h 8124141"/>
                      <a:gd name="connsiteX31" fmla="*/ 15773400 w 15773400"/>
                      <a:gd name="connsiteY31" fmla="*/ 4657841 h 8124141"/>
                      <a:gd name="connsiteX32" fmla="*/ 15773400 w 15773400"/>
                      <a:gd name="connsiteY32" fmla="*/ 5497335 h 8124141"/>
                      <a:gd name="connsiteX33" fmla="*/ 15773400 w 15773400"/>
                      <a:gd name="connsiteY33" fmla="*/ 6174347 h 8124141"/>
                      <a:gd name="connsiteX34" fmla="*/ 15773400 w 15773400"/>
                      <a:gd name="connsiteY34" fmla="*/ 6932600 h 8124141"/>
                      <a:gd name="connsiteX35" fmla="*/ 15773400 w 15773400"/>
                      <a:gd name="connsiteY35" fmla="*/ 7528371 h 8124141"/>
                      <a:gd name="connsiteX36" fmla="*/ 15773400 w 15773400"/>
                      <a:gd name="connsiteY36" fmla="*/ 8124141 h 8124141"/>
                      <a:gd name="connsiteX37" fmla="*/ 14772132 w 15773400"/>
                      <a:gd name="connsiteY37" fmla="*/ 8124141 h 8124141"/>
                      <a:gd name="connsiteX38" fmla="*/ 14401800 w 15773400"/>
                      <a:gd name="connsiteY38" fmla="*/ 8124141 h 8124141"/>
                      <a:gd name="connsiteX39" fmla="*/ 14189202 w 15773400"/>
                      <a:gd name="connsiteY39" fmla="*/ 8124141 h 8124141"/>
                      <a:gd name="connsiteX40" fmla="*/ 13818870 w 15773400"/>
                      <a:gd name="connsiteY40" fmla="*/ 8124141 h 8124141"/>
                      <a:gd name="connsiteX41" fmla="*/ 13290804 w 15773400"/>
                      <a:gd name="connsiteY41" fmla="*/ 8124141 h 8124141"/>
                      <a:gd name="connsiteX42" fmla="*/ 12605004 w 15773400"/>
                      <a:gd name="connsiteY42" fmla="*/ 8124141 h 8124141"/>
                      <a:gd name="connsiteX43" fmla="*/ 12234672 w 15773400"/>
                      <a:gd name="connsiteY43" fmla="*/ 8124141 h 8124141"/>
                      <a:gd name="connsiteX44" fmla="*/ 11233404 w 15773400"/>
                      <a:gd name="connsiteY44" fmla="*/ 8124141 h 8124141"/>
                      <a:gd name="connsiteX45" fmla="*/ 10547604 w 15773400"/>
                      <a:gd name="connsiteY45" fmla="*/ 8124141 h 8124141"/>
                      <a:gd name="connsiteX46" fmla="*/ 9546336 w 15773400"/>
                      <a:gd name="connsiteY46" fmla="*/ 8124141 h 8124141"/>
                      <a:gd name="connsiteX47" fmla="*/ 8702802 w 15773400"/>
                      <a:gd name="connsiteY47" fmla="*/ 8124141 h 8124141"/>
                      <a:gd name="connsiteX48" fmla="*/ 8174736 w 15773400"/>
                      <a:gd name="connsiteY48" fmla="*/ 8124141 h 8124141"/>
                      <a:gd name="connsiteX49" fmla="*/ 7331202 w 15773400"/>
                      <a:gd name="connsiteY49" fmla="*/ 8124141 h 8124141"/>
                      <a:gd name="connsiteX50" fmla="*/ 6960870 w 15773400"/>
                      <a:gd name="connsiteY50" fmla="*/ 8124141 h 8124141"/>
                      <a:gd name="connsiteX51" fmla="*/ 6275070 w 15773400"/>
                      <a:gd name="connsiteY51" fmla="*/ 8124141 h 8124141"/>
                      <a:gd name="connsiteX52" fmla="*/ 6062472 w 15773400"/>
                      <a:gd name="connsiteY52" fmla="*/ 8124141 h 8124141"/>
                      <a:gd name="connsiteX53" fmla="*/ 5061204 w 15773400"/>
                      <a:gd name="connsiteY53" fmla="*/ 8124141 h 8124141"/>
                      <a:gd name="connsiteX54" fmla="*/ 4375404 w 15773400"/>
                      <a:gd name="connsiteY54" fmla="*/ 8124141 h 8124141"/>
                      <a:gd name="connsiteX55" fmla="*/ 3374136 w 15773400"/>
                      <a:gd name="connsiteY55" fmla="*/ 8124141 h 8124141"/>
                      <a:gd name="connsiteX56" fmla="*/ 2846070 w 15773400"/>
                      <a:gd name="connsiteY56" fmla="*/ 8124141 h 8124141"/>
                      <a:gd name="connsiteX57" fmla="*/ 2475738 w 15773400"/>
                      <a:gd name="connsiteY57" fmla="*/ 8124141 h 8124141"/>
                      <a:gd name="connsiteX58" fmla="*/ 1789938 w 15773400"/>
                      <a:gd name="connsiteY58" fmla="*/ 8124141 h 8124141"/>
                      <a:gd name="connsiteX59" fmla="*/ 946404 w 15773400"/>
                      <a:gd name="connsiteY59" fmla="*/ 8124141 h 8124141"/>
                      <a:gd name="connsiteX60" fmla="*/ 0 w 15773400"/>
                      <a:gd name="connsiteY60" fmla="*/ 8124141 h 8124141"/>
                      <a:gd name="connsiteX61" fmla="*/ 0 w 15773400"/>
                      <a:gd name="connsiteY61" fmla="*/ 7365888 h 8124141"/>
                      <a:gd name="connsiteX62" fmla="*/ 0 w 15773400"/>
                      <a:gd name="connsiteY62" fmla="*/ 6770118 h 8124141"/>
                      <a:gd name="connsiteX63" fmla="*/ 0 w 15773400"/>
                      <a:gd name="connsiteY63" fmla="*/ 6174347 h 8124141"/>
                      <a:gd name="connsiteX64" fmla="*/ 0 w 15773400"/>
                      <a:gd name="connsiteY64" fmla="*/ 5578577 h 8124141"/>
                      <a:gd name="connsiteX65" fmla="*/ 0 w 15773400"/>
                      <a:gd name="connsiteY65" fmla="*/ 4982806 h 8124141"/>
                      <a:gd name="connsiteX66" fmla="*/ 0 w 15773400"/>
                      <a:gd name="connsiteY66" fmla="*/ 4224553 h 8124141"/>
                      <a:gd name="connsiteX67" fmla="*/ 0 w 15773400"/>
                      <a:gd name="connsiteY67" fmla="*/ 3547542 h 8124141"/>
                      <a:gd name="connsiteX68" fmla="*/ 0 w 15773400"/>
                      <a:gd name="connsiteY68" fmla="*/ 3114254 h 8124141"/>
                      <a:gd name="connsiteX69" fmla="*/ 0 w 15773400"/>
                      <a:gd name="connsiteY69" fmla="*/ 2518484 h 8124141"/>
                      <a:gd name="connsiteX70" fmla="*/ 0 w 15773400"/>
                      <a:gd name="connsiteY70" fmla="*/ 1760231 h 8124141"/>
                      <a:gd name="connsiteX71" fmla="*/ 0 w 15773400"/>
                      <a:gd name="connsiteY71" fmla="*/ 1245702 h 8124141"/>
                      <a:gd name="connsiteX72" fmla="*/ 0 w 15773400"/>
                      <a:gd name="connsiteY72" fmla="*/ 0 h 812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15773400" h="8124141" extrusionOk="0">
                        <a:moveTo>
                          <a:pt x="0" y="0"/>
                        </a:moveTo>
                        <a:cubicBezTo>
                          <a:pt x="132037" y="-6049"/>
                          <a:pt x="341573" y="8190"/>
                          <a:pt x="528066" y="0"/>
                        </a:cubicBezTo>
                        <a:cubicBezTo>
                          <a:pt x="714559" y="-8190"/>
                          <a:pt x="678534" y="9837"/>
                          <a:pt x="740664" y="0"/>
                        </a:cubicBezTo>
                        <a:cubicBezTo>
                          <a:pt x="802794" y="-9837"/>
                          <a:pt x="1513465" y="11077"/>
                          <a:pt x="1741932" y="0"/>
                        </a:cubicBezTo>
                        <a:cubicBezTo>
                          <a:pt x="1970399" y="-11077"/>
                          <a:pt x="2079676" y="-3524"/>
                          <a:pt x="2269998" y="0"/>
                        </a:cubicBezTo>
                        <a:cubicBezTo>
                          <a:pt x="2460320" y="3524"/>
                          <a:pt x="2572653" y="-14245"/>
                          <a:pt x="2798064" y="0"/>
                        </a:cubicBezTo>
                        <a:cubicBezTo>
                          <a:pt x="3023475" y="14245"/>
                          <a:pt x="3334995" y="-2251"/>
                          <a:pt x="3799332" y="0"/>
                        </a:cubicBezTo>
                        <a:cubicBezTo>
                          <a:pt x="4263669" y="2251"/>
                          <a:pt x="4043877" y="-2074"/>
                          <a:pt x="4169664" y="0"/>
                        </a:cubicBezTo>
                        <a:cubicBezTo>
                          <a:pt x="4295451" y="2074"/>
                          <a:pt x="4947358" y="-19002"/>
                          <a:pt x="5170932" y="0"/>
                        </a:cubicBezTo>
                        <a:cubicBezTo>
                          <a:pt x="5394506" y="19002"/>
                          <a:pt x="5846960" y="25600"/>
                          <a:pt x="6172200" y="0"/>
                        </a:cubicBezTo>
                        <a:cubicBezTo>
                          <a:pt x="6497440" y="-25600"/>
                          <a:pt x="6640797" y="-28229"/>
                          <a:pt x="6858000" y="0"/>
                        </a:cubicBezTo>
                        <a:cubicBezTo>
                          <a:pt x="7075203" y="28229"/>
                          <a:pt x="7465467" y="-20429"/>
                          <a:pt x="7859268" y="0"/>
                        </a:cubicBezTo>
                        <a:cubicBezTo>
                          <a:pt x="8253069" y="20429"/>
                          <a:pt x="8279960" y="-3098"/>
                          <a:pt x="8387334" y="0"/>
                        </a:cubicBezTo>
                        <a:cubicBezTo>
                          <a:pt x="8494708" y="3098"/>
                          <a:pt x="8708488" y="-2237"/>
                          <a:pt x="8915400" y="0"/>
                        </a:cubicBezTo>
                        <a:cubicBezTo>
                          <a:pt x="9122312" y="2237"/>
                          <a:pt x="9423065" y="-8658"/>
                          <a:pt x="9758934" y="0"/>
                        </a:cubicBezTo>
                        <a:cubicBezTo>
                          <a:pt x="10094803" y="8658"/>
                          <a:pt x="10071049" y="-8233"/>
                          <a:pt x="10287000" y="0"/>
                        </a:cubicBezTo>
                        <a:cubicBezTo>
                          <a:pt x="10502951" y="8233"/>
                          <a:pt x="10864922" y="8333"/>
                          <a:pt x="11288268" y="0"/>
                        </a:cubicBezTo>
                        <a:cubicBezTo>
                          <a:pt x="11711614" y="-8333"/>
                          <a:pt x="12021623" y="-41884"/>
                          <a:pt x="12289536" y="0"/>
                        </a:cubicBezTo>
                        <a:cubicBezTo>
                          <a:pt x="12557449" y="41884"/>
                          <a:pt x="12682470" y="8350"/>
                          <a:pt x="12975336" y="0"/>
                        </a:cubicBezTo>
                        <a:cubicBezTo>
                          <a:pt x="13268202" y="-8350"/>
                          <a:pt x="13250017" y="-15601"/>
                          <a:pt x="13503402" y="0"/>
                        </a:cubicBezTo>
                        <a:cubicBezTo>
                          <a:pt x="13756787" y="15601"/>
                          <a:pt x="13629836" y="-5342"/>
                          <a:pt x="13716000" y="0"/>
                        </a:cubicBezTo>
                        <a:cubicBezTo>
                          <a:pt x="13802164" y="5342"/>
                          <a:pt x="13923423" y="-1390"/>
                          <a:pt x="14086332" y="0"/>
                        </a:cubicBezTo>
                        <a:cubicBezTo>
                          <a:pt x="14249241" y="1390"/>
                          <a:pt x="14274022" y="5815"/>
                          <a:pt x="14456664" y="0"/>
                        </a:cubicBezTo>
                        <a:cubicBezTo>
                          <a:pt x="14639306" y="-5815"/>
                          <a:pt x="14836815" y="-17774"/>
                          <a:pt x="14984730" y="0"/>
                        </a:cubicBezTo>
                        <a:cubicBezTo>
                          <a:pt x="15132645" y="17774"/>
                          <a:pt x="15380326" y="10857"/>
                          <a:pt x="15773400" y="0"/>
                        </a:cubicBezTo>
                        <a:cubicBezTo>
                          <a:pt x="15799733" y="267695"/>
                          <a:pt x="15750121" y="401975"/>
                          <a:pt x="15773400" y="677012"/>
                        </a:cubicBezTo>
                        <a:cubicBezTo>
                          <a:pt x="15796679" y="952049"/>
                          <a:pt x="15776060" y="1152174"/>
                          <a:pt x="15773400" y="1354024"/>
                        </a:cubicBezTo>
                        <a:cubicBezTo>
                          <a:pt x="15770740" y="1555874"/>
                          <a:pt x="15765005" y="1762692"/>
                          <a:pt x="15773400" y="2031035"/>
                        </a:cubicBezTo>
                        <a:cubicBezTo>
                          <a:pt x="15781795" y="2299378"/>
                          <a:pt x="15758852" y="2593576"/>
                          <a:pt x="15773400" y="2870530"/>
                        </a:cubicBezTo>
                        <a:cubicBezTo>
                          <a:pt x="15787948" y="3147484"/>
                          <a:pt x="15759787" y="3343231"/>
                          <a:pt x="15773400" y="3628783"/>
                        </a:cubicBezTo>
                        <a:cubicBezTo>
                          <a:pt x="15787013" y="3914335"/>
                          <a:pt x="15794652" y="3868421"/>
                          <a:pt x="15773400" y="4062071"/>
                        </a:cubicBezTo>
                        <a:cubicBezTo>
                          <a:pt x="15752148" y="4255721"/>
                          <a:pt x="15768448" y="4495596"/>
                          <a:pt x="15773400" y="4657841"/>
                        </a:cubicBezTo>
                        <a:cubicBezTo>
                          <a:pt x="15778353" y="4820086"/>
                          <a:pt x="15806066" y="5246668"/>
                          <a:pt x="15773400" y="5497335"/>
                        </a:cubicBezTo>
                        <a:cubicBezTo>
                          <a:pt x="15740734" y="5748002"/>
                          <a:pt x="15748194" y="5968988"/>
                          <a:pt x="15773400" y="6174347"/>
                        </a:cubicBezTo>
                        <a:cubicBezTo>
                          <a:pt x="15798606" y="6379706"/>
                          <a:pt x="15784182" y="6750921"/>
                          <a:pt x="15773400" y="6932600"/>
                        </a:cubicBezTo>
                        <a:cubicBezTo>
                          <a:pt x="15762618" y="7114279"/>
                          <a:pt x="15779642" y="7246624"/>
                          <a:pt x="15773400" y="7528371"/>
                        </a:cubicBezTo>
                        <a:cubicBezTo>
                          <a:pt x="15767158" y="7810118"/>
                          <a:pt x="15794083" y="7995933"/>
                          <a:pt x="15773400" y="8124141"/>
                        </a:cubicBezTo>
                        <a:cubicBezTo>
                          <a:pt x="15513806" y="8112387"/>
                          <a:pt x="15249303" y="8133566"/>
                          <a:pt x="14772132" y="8124141"/>
                        </a:cubicBezTo>
                        <a:cubicBezTo>
                          <a:pt x="14294961" y="8114716"/>
                          <a:pt x="14563254" y="8127520"/>
                          <a:pt x="14401800" y="8124141"/>
                        </a:cubicBezTo>
                        <a:cubicBezTo>
                          <a:pt x="14240346" y="8120762"/>
                          <a:pt x="14255545" y="8117277"/>
                          <a:pt x="14189202" y="8124141"/>
                        </a:cubicBezTo>
                        <a:cubicBezTo>
                          <a:pt x="14122859" y="8131005"/>
                          <a:pt x="13994812" y="8111813"/>
                          <a:pt x="13818870" y="8124141"/>
                        </a:cubicBezTo>
                        <a:cubicBezTo>
                          <a:pt x="13642928" y="8136469"/>
                          <a:pt x="13550574" y="8126424"/>
                          <a:pt x="13290804" y="8124141"/>
                        </a:cubicBezTo>
                        <a:cubicBezTo>
                          <a:pt x="13031034" y="8121858"/>
                          <a:pt x="12825604" y="8121435"/>
                          <a:pt x="12605004" y="8124141"/>
                        </a:cubicBezTo>
                        <a:cubicBezTo>
                          <a:pt x="12384404" y="8126847"/>
                          <a:pt x="12312741" y="8126689"/>
                          <a:pt x="12234672" y="8124141"/>
                        </a:cubicBezTo>
                        <a:cubicBezTo>
                          <a:pt x="12156603" y="8121593"/>
                          <a:pt x="11628171" y="8074559"/>
                          <a:pt x="11233404" y="8124141"/>
                        </a:cubicBezTo>
                        <a:cubicBezTo>
                          <a:pt x="10838637" y="8173723"/>
                          <a:pt x="10797795" y="8118102"/>
                          <a:pt x="10547604" y="8124141"/>
                        </a:cubicBezTo>
                        <a:cubicBezTo>
                          <a:pt x="10297413" y="8130180"/>
                          <a:pt x="9846566" y="8161478"/>
                          <a:pt x="9546336" y="8124141"/>
                        </a:cubicBezTo>
                        <a:cubicBezTo>
                          <a:pt x="9246106" y="8086804"/>
                          <a:pt x="8884125" y="8093486"/>
                          <a:pt x="8702802" y="8124141"/>
                        </a:cubicBezTo>
                        <a:cubicBezTo>
                          <a:pt x="8521479" y="8154796"/>
                          <a:pt x="8301390" y="8119725"/>
                          <a:pt x="8174736" y="8124141"/>
                        </a:cubicBezTo>
                        <a:cubicBezTo>
                          <a:pt x="8048082" y="8128557"/>
                          <a:pt x="7552273" y="8087305"/>
                          <a:pt x="7331202" y="8124141"/>
                        </a:cubicBezTo>
                        <a:cubicBezTo>
                          <a:pt x="7110131" y="8160977"/>
                          <a:pt x="7050173" y="8137074"/>
                          <a:pt x="6960870" y="8124141"/>
                        </a:cubicBezTo>
                        <a:cubicBezTo>
                          <a:pt x="6871567" y="8111208"/>
                          <a:pt x="6477100" y="8133708"/>
                          <a:pt x="6275070" y="8124141"/>
                        </a:cubicBezTo>
                        <a:cubicBezTo>
                          <a:pt x="6073040" y="8114574"/>
                          <a:pt x="6120265" y="8127350"/>
                          <a:pt x="6062472" y="8124141"/>
                        </a:cubicBezTo>
                        <a:cubicBezTo>
                          <a:pt x="6004679" y="8120932"/>
                          <a:pt x="5342670" y="8125748"/>
                          <a:pt x="5061204" y="8124141"/>
                        </a:cubicBezTo>
                        <a:cubicBezTo>
                          <a:pt x="4779738" y="8122534"/>
                          <a:pt x="4620815" y="8127941"/>
                          <a:pt x="4375404" y="8124141"/>
                        </a:cubicBezTo>
                        <a:cubicBezTo>
                          <a:pt x="4129993" y="8120341"/>
                          <a:pt x="3610646" y="8109978"/>
                          <a:pt x="3374136" y="8124141"/>
                        </a:cubicBezTo>
                        <a:cubicBezTo>
                          <a:pt x="3137626" y="8138304"/>
                          <a:pt x="3032223" y="8133433"/>
                          <a:pt x="2846070" y="8124141"/>
                        </a:cubicBezTo>
                        <a:cubicBezTo>
                          <a:pt x="2659917" y="8114849"/>
                          <a:pt x="2641911" y="8114448"/>
                          <a:pt x="2475738" y="8124141"/>
                        </a:cubicBezTo>
                        <a:cubicBezTo>
                          <a:pt x="2309565" y="8133834"/>
                          <a:pt x="2098441" y="8141614"/>
                          <a:pt x="1789938" y="8124141"/>
                        </a:cubicBezTo>
                        <a:cubicBezTo>
                          <a:pt x="1481435" y="8106668"/>
                          <a:pt x="1277263" y="8092086"/>
                          <a:pt x="946404" y="8124141"/>
                        </a:cubicBezTo>
                        <a:cubicBezTo>
                          <a:pt x="615545" y="8156196"/>
                          <a:pt x="347467" y="8093212"/>
                          <a:pt x="0" y="8124141"/>
                        </a:cubicBezTo>
                        <a:cubicBezTo>
                          <a:pt x="-8264" y="7782151"/>
                          <a:pt x="10647" y="7579969"/>
                          <a:pt x="0" y="7365888"/>
                        </a:cubicBezTo>
                        <a:cubicBezTo>
                          <a:pt x="-10647" y="7151807"/>
                          <a:pt x="-27239" y="6920409"/>
                          <a:pt x="0" y="6770118"/>
                        </a:cubicBezTo>
                        <a:cubicBezTo>
                          <a:pt x="27239" y="6619827"/>
                          <a:pt x="-9984" y="6357912"/>
                          <a:pt x="0" y="6174347"/>
                        </a:cubicBezTo>
                        <a:cubicBezTo>
                          <a:pt x="9984" y="5990782"/>
                          <a:pt x="14731" y="5808030"/>
                          <a:pt x="0" y="5578577"/>
                        </a:cubicBezTo>
                        <a:cubicBezTo>
                          <a:pt x="-14731" y="5349124"/>
                          <a:pt x="-3385" y="5231023"/>
                          <a:pt x="0" y="4982806"/>
                        </a:cubicBezTo>
                        <a:cubicBezTo>
                          <a:pt x="3385" y="4734589"/>
                          <a:pt x="12363" y="4559354"/>
                          <a:pt x="0" y="4224553"/>
                        </a:cubicBezTo>
                        <a:cubicBezTo>
                          <a:pt x="-12363" y="3889752"/>
                          <a:pt x="12530" y="3828830"/>
                          <a:pt x="0" y="3547542"/>
                        </a:cubicBezTo>
                        <a:cubicBezTo>
                          <a:pt x="-12530" y="3266254"/>
                          <a:pt x="-2744" y="3306241"/>
                          <a:pt x="0" y="3114254"/>
                        </a:cubicBezTo>
                        <a:cubicBezTo>
                          <a:pt x="2744" y="2922267"/>
                          <a:pt x="-12792" y="2669456"/>
                          <a:pt x="0" y="2518484"/>
                        </a:cubicBezTo>
                        <a:cubicBezTo>
                          <a:pt x="12792" y="2367512"/>
                          <a:pt x="33308" y="1953184"/>
                          <a:pt x="0" y="1760231"/>
                        </a:cubicBezTo>
                        <a:cubicBezTo>
                          <a:pt x="-33308" y="1567278"/>
                          <a:pt x="9390" y="1459423"/>
                          <a:pt x="0" y="1245702"/>
                        </a:cubicBezTo>
                        <a:cubicBezTo>
                          <a:pt x="-9390" y="1031981"/>
                          <a:pt x="-38703" y="540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9D5AF9A9-75EA-D449-9823-0E42E4087588}"/>
              </a:ext>
            </a:extLst>
          </p:cNvPr>
          <p:cNvSpPr/>
          <p:nvPr/>
        </p:nvSpPr>
        <p:spPr>
          <a:xfrm>
            <a:off x="0" y="395275"/>
            <a:ext cx="5067300" cy="1361848"/>
          </a:xfrm>
          <a:prstGeom prst="rect">
            <a:avLst/>
          </a:prstGeom>
          <a:solidFill>
            <a:srgbClr val="FFDF59"/>
          </a:solidFill>
        </p:spPr>
        <p:txBody>
          <a:bodyPr/>
          <a:lstStyle/>
          <a:p>
            <a:r>
              <a:rPr lang="en-US" sz="8000"/>
              <a:t>  </a:t>
            </a:r>
            <a:endParaRPr lang="en-US" sz="60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4DB86-70AD-F04E-A764-3DD1AB9A9A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518873"/>
            <a:ext cx="4343401" cy="1143000"/>
          </a:xfrm>
        </p:spPr>
        <p:txBody>
          <a:bodyPr>
            <a:normAutofit/>
          </a:bodyPr>
          <a:lstStyle/>
          <a:p>
            <a:r>
              <a:rPr lang="en-US" sz="6000"/>
              <a:t>Rhys’ story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B3962D-DFE5-6B4E-87BD-6637058E1C27}"/>
              </a:ext>
            </a:extLst>
          </p:cNvPr>
          <p:cNvSpPr/>
          <p:nvPr/>
        </p:nvSpPr>
        <p:spPr>
          <a:xfrm>
            <a:off x="2776674" y="2454116"/>
            <a:ext cx="1383492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/>
              <a:t>I get about £340 a month in Universal Credit. I spend almost £100 on my phone and Wi-Fi, £37 on my water bill and around £27 for my gas and electric. I’m left with about £43 a week for food and everything else.”</a:t>
            </a:r>
          </a:p>
          <a:p>
            <a:endParaRPr lang="en-GB" sz="4000"/>
          </a:p>
          <a:p>
            <a:r>
              <a:rPr lang="en-GB" sz="4000"/>
              <a:t>“Arguably, electricity, water and food are more important than Wi-Fi, but it comes down to priorities. If I didn't have enough money one week, I would pick Wi-Fi over food. That's the sad reality of it. I definitely would choose Wi-Fi because it means I'm still in contact with the world and my mates.”</a:t>
            </a:r>
            <a:endParaRPr lang="en-US" sz="4000"/>
          </a:p>
        </p:txBody>
      </p:sp>
      <p:pic>
        <p:nvPicPr>
          <p:cNvPr id="6" name="Graphic 5" descr="Open quotation mark with solid fill">
            <a:extLst>
              <a:ext uri="{FF2B5EF4-FFF2-40B4-BE49-F238E27FC236}">
                <a16:creationId xmlns:a16="http://schemas.microsoft.com/office/drawing/2014/main" id="{ACFAB554-B030-8541-BB7A-8FD3FD2BB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096" y="2007262"/>
            <a:ext cx="1662579" cy="16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5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FDF5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16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The digital divide is changing  </vt:lpstr>
      <vt:lpstr>Digital natives and digital migrants dominate</vt:lpstr>
      <vt:lpstr>What is data poverty?</vt:lpstr>
      <vt:lpstr>Drivers and dimensions of data poverty</vt:lpstr>
      <vt:lpstr>Who experiences data poverty in Scotland and Wales?</vt:lpstr>
      <vt:lpstr>What are the impacts of data poverty?</vt:lpstr>
      <vt:lpstr>Jenny’s story</vt:lpstr>
      <vt:lpstr>Rhys’ story</vt:lpstr>
      <vt:lpstr>Cross-sector solutions</vt:lpstr>
      <vt:lpstr>Examples of community action on data poverty</vt:lpstr>
      <vt:lpstr>Example of industry action on data poverty</vt:lpstr>
      <vt:lpstr>What have we learnt from our work so far?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Marketing Trends</dc:title>
  <cp:revision>1</cp:revision>
  <dcterms:created xsi:type="dcterms:W3CDTF">2006-08-16T00:00:00Z</dcterms:created>
  <dcterms:modified xsi:type="dcterms:W3CDTF">2021-09-28T17:06:02Z</dcterms:modified>
  <dc:identifier>DAErNXDkJhU</dc:identifier>
</cp:coreProperties>
</file>